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64" r:id="rId2"/>
    <p:sldId id="298" r:id="rId3"/>
    <p:sldId id="383" r:id="rId4"/>
    <p:sldId id="296" r:id="rId5"/>
    <p:sldId id="385" r:id="rId6"/>
    <p:sldId id="366" r:id="rId7"/>
    <p:sldId id="384" r:id="rId8"/>
    <p:sldId id="403" r:id="rId9"/>
    <p:sldId id="404" r:id="rId10"/>
    <p:sldId id="405" r:id="rId11"/>
    <p:sldId id="407" r:id="rId12"/>
    <p:sldId id="406" r:id="rId13"/>
    <p:sldId id="389" r:id="rId14"/>
    <p:sldId id="401" r:id="rId15"/>
    <p:sldId id="318" r:id="rId16"/>
    <p:sldId id="390" r:id="rId17"/>
    <p:sldId id="391" r:id="rId18"/>
    <p:sldId id="392" r:id="rId19"/>
    <p:sldId id="402" r:id="rId20"/>
    <p:sldId id="395" r:id="rId21"/>
    <p:sldId id="396" r:id="rId22"/>
    <p:sldId id="397" r:id="rId23"/>
    <p:sldId id="398" r:id="rId24"/>
    <p:sldId id="399" r:id="rId25"/>
    <p:sldId id="386" r:id="rId26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8773"/>
    <a:srgbClr val="0E0F30"/>
    <a:srgbClr val="020319"/>
    <a:srgbClr val="F5F8F9"/>
    <a:srgbClr val="06082C"/>
    <a:srgbClr val="EEF3F4"/>
    <a:srgbClr val="002033"/>
    <a:srgbClr val="002D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5" autoAdjust="0"/>
    <p:restoredTop sz="96420" autoAdjust="0"/>
  </p:normalViewPr>
  <p:slideViewPr>
    <p:cSldViewPr snapToGrid="0">
      <p:cViewPr varScale="1">
        <p:scale>
          <a:sx n="68" d="100"/>
          <a:sy n="68" d="100"/>
        </p:scale>
        <p:origin x="64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31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2C302-AE49-4561-94C9-F4C5AC343429}" type="datetimeFigureOut">
              <a:rPr lang="zh-CN" altLang="en-US" smtClean="0"/>
              <a:t>2021-12-13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00531-FB7A-40C9-8B6A-69F86641E2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857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271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2823B-4766-4697-A07F-163F4925D27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476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2823B-4766-4697-A07F-163F4925D27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588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2823B-4766-4697-A07F-163F4925D27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476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625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454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583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674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248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245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925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3047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755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367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179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879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460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98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393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328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664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12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652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175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00531-FB7A-40C9-8B6A-69F86641E24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519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849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B3EF478-1EEC-4044-8E9B-845E338395F8}"/>
              </a:ext>
            </a:extLst>
          </p:cNvPr>
          <p:cNvSpPr/>
          <p:nvPr userDrawn="1"/>
        </p:nvSpPr>
        <p:spPr>
          <a:xfrm rot="5400000" flipH="1">
            <a:off x="1286001" y="-1285999"/>
            <a:ext cx="5316699" cy="7888699"/>
          </a:xfrm>
          <a:custGeom>
            <a:avLst/>
            <a:gdLst>
              <a:gd name="connsiteX0" fmla="*/ 2552700 w 2552700"/>
              <a:gd name="connsiteY0" fmla="*/ 0 h 3787591"/>
              <a:gd name="connsiteX1" fmla="*/ 2552700 w 2552700"/>
              <a:gd name="connsiteY1" fmla="*/ 3787591 h 3787591"/>
              <a:gd name="connsiteX2" fmla="*/ 0 w 2552700"/>
              <a:gd name="connsiteY2" fmla="*/ 3787591 h 3787591"/>
              <a:gd name="connsiteX3" fmla="*/ 2495683 w 2552700"/>
              <a:gd name="connsiteY3" fmla="*/ 22481 h 378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2700" h="3787591">
                <a:moveTo>
                  <a:pt x="2552700" y="0"/>
                </a:moveTo>
                <a:lnTo>
                  <a:pt x="2552700" y="3787591"/>
                </a:lnTo>
                <a:lnTo>
                  <a:pt x="0" y="3787591"/>
                </a:lnTo>
                <a:cubicBezTo>
                  <a:pt x="0" y="2095021"/>
                  <a:pt x="1029075" y="642804"/>
                  <a:pt x="2495683" y="22481"/>
                </a:cubicBezTo>
                <a:close/>
              </a:path>
            </a:pathLst>
          </a:cu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5248BA3-8D85-40DD-801B-FE8E693AB5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6619" y="1135626"/>
            <a:ext cx="3106994" cy="4572000"/>
          </a:xfrm>
          <a:custGeom>
            <a:avLst/>
            <a:gdLst>
              <a:gd name="connsiteX0" fmla="*/ 0 w 3106994"/>
              <a:gd name="connsiteY0" fmla="*/ 0 h 4572000"/>
              <a:gd name="connsiteX1" fmla="*/ 3106994 w 3106994"/>
              <a:gd name="connsiteY1" fmla="*/ 0 h 4572000"/>
              <a:gd name="connsiteX2" fmla="*/ 3106994 w 3106994"/>
              <a:gd name="connsiteY2" fmla="*/ 4572000 h 4572000"/>
              <a:gd name="connsiteX3" fmla="*/ 0 w 3106994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6994" h="4572000">
                <a:moveTo>
                  <a:pt x="0" y="0"/>
                </a:moveTo>
                <a:lnTo>
                  <a:pt x="3106994" y="0"/>
                </a:lnTo>
                <a:lnTo>
                  <a:pt x="3106994" y="4572000"/>
                </a:lnTo>
                <a:lnTo>
                  <a:pt x="0" y="4572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6523FC-F7F6-4AF6-8821-AF756A3C4EB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85006" y="1135626"/>
            <a:ext cx="3106994" cy="4572000"/>
          </a:xfrm>
          <a:custGeom>
            <a:avLst/>
            <a:gdLst>
              <a:gd name="connsiteX0" fmla="*/ 0 w 3106994"/>
              <a:gd name="connsiteY0" fmla="*/ 0 h 4572000"/>
              <a:gd name="connsiteX1" fmla="*/ 3106994 w 3106994"/>
              <a:gd name="connsiteY1" fmla="*/ 0 h 4572000"/>
              <a:gd name="connsiteX2" fmla="*/ 3106994 w 3106994"/>
              <a:gd name="connsiteY2" fmla="*/ 4572000 h 4572000"/>
              <a:gd name="connsiteX3" fmla="*/ 0 w 3106994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6994" h="4572000">
                <a:moveTo>
                  <a:pt x="0" y="0"/>
                </a:moveTo>
                <a:lnTo>
                  <a:pt x="3106994" y="0"/>
                </a:lnTo>
                <a:lnTo>
                  <a:pt x="3106994" y="4572000"/>
                </a:lnTo>
                <a:lnTo>
                  <a:pt x="0" y="4572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35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_Title Slide"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466F57-F5EE-447C-817A-691DEE0CFC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905432" y="0"/>
            <a:ext cx="9286568" cy="2819400"/>
          </a:xfrm>
          <a:custGeom>
            <a:avLst/>
            <a:gdLst>
              <a:gd name="connsiteX0" fmla="*/ 0 w 9286568"/>
              <a:gd name="connsiteY0" fmla="*/ 0 h 2819400"/>
              <a:gd name="connsiteX1" fmla="*/ 9286568 w 9286568"/>
              <a:gd name="connsiteY1" fmla="*/ 0 h 2819400"/>
              <a:gd name="connsiteX2" fmla="*/ 9286568 w 9286568"/>
              <a:gd name="connsiteY2" fmla="*/ 2819400 h 2819400"/>
              <a:gd name="connsiteX3" fmla="*/ 0 w 9286568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6568" h="2819400">
                <a:moveTo>
                  <a:pt x="0" y="0"/>
                </a:moveTo>
                <a:lnTo>
                  <a:pt x="9286568" y="0"/>
                </a:lnTo>
                <a:lnTo>
                  <a:pt x="9286568" y="2819400"/>
                </a:lnTo>
                <a:lnTo>
                  <a:pt x="0" y="2819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028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6755A5-AD6F-47E1-9ACD-BA69D8D0A36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384E7B-375B-422F-8106-1D6EF138E1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4710" y="1947659"/>
            <a:ext cx="5295472" cy="29626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1432D7-DD00-4DB1-A2D4-FBB84E32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818" y="1947659"/>
            <a:ext cx="5295472" cy="2962682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FD7AE49-C518-4AA0-AC06-DC613F14528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17605" y="2090738"/>
            <a:ext cx="3319463" cy="2076450"/>
          </a:xfrm>
          <a:custGeom>
            <a:avLst/>
            <a:gdLst>
              <a:gd name="connsiteX0" fmla="*/ 0 w 3340100"/>
              <a:gd name="connsiteY0" fmla="*/ 0 h 2089150"/>
              <a:gd name="connsiteX1" fmla="*/ 3340100 w 3340100"/>
              <a:gd name="connsiteY1" fmla="*/ 0 h 2089150"/>
              <a:gd name="connsiteX2" fmla="*/ 3340100 w 3340100"/>
              <a:gd name="connsiteY2" fmla="*/ 2089150 h 2089150"/>
              <a:gd name="connsiteX3" fmla="*/ 0 w 3340100"/>
              <a:gd name="connsiteY3" fmla="*/ 2089150 h 208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0100" h="2089150">
                <a:moveTo>
                  <a:pt x="0" y="0"/>
                </a:moveTo>
                <a:lnTo>
                  <a:pt x="3340100" y="0"/>
                </a:lnTo>
                <a:lnTo>
                  <a:pt x="3340100" y="2089150"/>
                </a:lnTo>
                <a:lnTo>
                  <a:pt x="0" y="20891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114300" dist="12700" dir="16200000">
              <a:prstClr val="black">
                <a:alpha val="31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C9109EB-C3CC-4FB8-B04D-9C9654D11E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00176" y="2085974"/>
            <a:ext cx="3324224" cy="2083595"/>
          </a:xfrm>
          <a:custGeom>
            <a:avLst/>
            <a:gdLst>
              <a:gd name="connsiteX0" fmla="*/ 0 w 3340100"/>
              <a:gd name="connsiteY0" fmla="*/ 0 h 2089150"/>
              <a:gd name="connsiteX1" fmla="*/ 3340100 w 3340100"/>
              <a:gd name="connsiteY1" fmla="*/ 0 h 2089150"/>
              <a:gd name="connsiteX2" fmla="*/ 3340100 w 3340100"/>
              <a:gd name="connsiteY2" fmla="*/ 2089150 h 2089150"/>
              <a:gd name="connsiteX3" fmla="*/ 0 w 3340100"/>
              <a:gd name="connsiteY3" fmla="*/ 2089150 h 208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0100" h="2089150">
                <a:moveTo>
                  <a:pt x="0" y="0"/>
                </a:moveTo>
                <a:lnTo>
                  <a:pt x="3340100" y="0"/>
                </a:lnTo>
                <a:lnTo>
                  <a:pt x="3340100" y="2089150"/>
                </a:lnTo>
                <a:lnTo>
                  <a:pt x="0" y="20891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114300" dist="12700" dir="16200000">
              <a:prstClr val="black">
                <a:alpha val="31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244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4FCA9BD-FD3F-438A-9CEF-54FB8C4D915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973962" y="1"/>
            <a:ext cx="4218038" cy="4455885"/>
          </a:xfrm>
          <a:custGeom>
            <a:avLst/>
            <a:gdLst>
              <a:gd name="connsiteX0" fmla="*/ 0 w 4218038"/>
              <a:gd name="connsiteY0" fmla="*/ 0 h 4896465"/>
              <a:gd name="connsiteX1" fmla="*/ 4218038 w 4218038"/>
              <a:gd name="connsiteY1" fmla="*/ 0 h 4896465"/>
              <a:gd name="connsiteX2" fmla="*/ 4218038 w 4218038"/>
              <a:gd name="connsiteY2" fmla="*/ 4896465 h 4896465"/>
              <a:gd name="connsiteX3" fmla="*/ 0 w 4218038"/>
              <a:gd name="connsiteY3" fmla="*/ 4896465 h 4896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8038" h="4896465">
                <a:moveTo>
                  <a:pt x="0" y="0"/>
                </a:moveTo>
                <a:lnTo>
                  <a:pt x="4218038" y="0"/>
                </a:lnTo>
                <a:lnTo>
                  <a:pt x="4218038" y="4896465"/>
                </a:lnTo>
                <a:lnTo>
                  <a:pt x="0" y="4896465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81BA407-9551-42C4-9BE1-5F7B6C2946D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71148" y="990137"/>
            <a:ext cx="2512141" cy="2916192"/>
          </a:xfrm>
          <a:custGeom>
            <a:avLst/>
            <a:gdLst>
              <a:gd name="connsiteX0" fmla="*/ 0 w 2512141"/>
              <a:gd name="connsiteY0" fmla="*/ 0 h 2916192"/>
              <a:gd name="connsiteX1" fmla="*/ 2512141 w 2512141"/>
              <a:gd name="connsiteY1" fmla="*/ 0 h 2916192"/>
              <a:gd name="connsiteX2" fmla="*/ 2512141 w 2512141"/>
              <a:gd name="connsiteY2" fmla="*/ 2916192 h 2916192"/>
              <a:gd name="connsiteX3" fmla="*/ 0 w 2512141"/>
              <a:gd name="connsiteY3" fmla="*/ 2916192 h 291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2141" h="2916192">
                <a:moveTo>
                  <a:pt x="0" y="0"/>
                </a:moveTo>
                <a:lnTo>
                  <a:pt x="2512141" y="0"/>
                </a:lnTo>
                <a:lnTo>
                  <a:pt x="2512141" y="2916192"/>
                </a:lnTo>
                <a:lnTo>
                  <a:pt x="0" y="2916192"/>
                </a:lnTo>
                <a:close/>
              </a:path>
            </a:pathLst>
          </a:custGeom>
          <a:noFill/>
          <a:effectLst>
            <a:outerShdw blurRad="927100" dist="698500" dir="5400000" sx="80000" sy="8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66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0_Title Slide">
    <p:bg>
      <p:bgPr>
        <a:gradFill flip="none" rotWithShape="1">
          <a:gsLst>
            <a:gs pos="0">
              <a:srgbClr val="748773"/>
            </a:gs>
            <a:gs pos="85000">
              <a:srgbClr val="748773">
                <a:alpha val="44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8337ED6-F62C-443A-81DD-11E69B703525}"/>
              </a:ext>
            </a:extLst>
          </p:cNvPr>
          <p:cNvSpPr/>
          <p:nvPr userDrawn="1"/>
        </p:nvSpPr>
        <p:spPr>
          <a:xfrm>
            <a:off x="8656539" y="0"/>
            <a:ext cx="3535461" cy="6858000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13C4D8F-BF34-492C-B3C4-65124533A6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92663" y="1165124"/>
            <a:ext cx="4527754" cy="4527754"/>
          </a:xfrm>
          <a:custGeom>
            <a:avLst/>
            <a:gdLst>
              <a:gd name="connsiteX0" fmla="*/ 2263877 w 4527754"/>
              <a:gd name="connsiteY0" fmla="*/ 0 h 4527754"/>
              <a:gd name="connsiteX1" fmla="*/ 4527754 w 4527754"/>
              <a:gd name="connsiteY1" fmla="*/ 2263877 h 4527754"/>
              <a:gd name="connsiteX2" fmla="*/ 2263877 w 4527754"/>
              <a:gd name="connsiteY2" fmla="*/ 4527754 h 4527754"/>
              <a:gd name="connsiteX3" fmla="*/ 0 w 4527754"/>
              <a:gd name="connsiteY3" fmla="*/ 2263877 h 4527754"/>
              <a:gd name="connsiteX4" fmla="*/ 2263877 w 4527754"/>
              <a:gd name="connsiteY4" fmla="*/ 0 h 452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7754" h="4527754">
                <a:moveTo>
                  <a:pt x="2263877" y="0"/>
                </a:moveTo>
                <a:cubicBezTo>
                  <a:pt x="3514182" y="0"/>
                  <a:pt x="4527754" y="1013572"/>
                  <a:pt x="4527754" y="2263877"/>
                </a:cubicBezTo>
                <a:cubicBezTo>
                  <a:pt x="4527754" y="3514182"/>
                  <a:pt x="3514182" y="4527754"/>
                  <a:pt x="2263877" y="4527754"/>
                </a:cubicBezTo>
                <a:cubicBezTo>
                  <a:pt x="1013572" y="4527754"/>
                  <a:pt x="0" y="3514182"/>
                  <a:pt x="0" y="2263877"/>
                </a:cubicBezTo>
                <a:cubicBezTo>
                  <a:pt x="0" y="1013572"/>
                  <a:pt x="1013572" y="0"/>
                  <a:pt x="22638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877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3062EA8F-F7B4-484B-92B7-DEA041346CC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498258" cy="685800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</p:spPr>
        <p:txBody>
          <a:bodyPr wrap="square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id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8C2369-D19D-43C7-9965-BB761D4163F4}"/>
              </a:ext>
            </a:extLst>
          </p:cNvPr>
          <p:cNvSpPr/>
          <p:nvPr userDrawn="1"/>
        </p:nvSpPr>
        <p:spPr>
          <a:xfrm>
            <a:off x="4564380" y="0"/>
            <a:ext cx="7627620" cy="3429000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AACA3-C592-4E52-826C-B0CAB3005C60}"/>
              </a:ext>
            </a:extLst>
          </p:cNvPr>
          <p:cNvSpPr/>
          <p:nvPr userDrawn="1"/>
        </p:nvSpPr>
        <p:spPr>
          <a:xfrm>
            <a:off x="4564380" y="3429000"/>
            <a:ext cx="7627620" cy="3429000"/>
          </a:xfrm>
          <a:prstGeom prst="rect">
            <a:avLst/>
          </a:prstGeom>
          <a:solidFill>
            <a:srgbClr val="74877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3327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3986A4F-C1D0-4F53-A39E-8A174F91CDD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969296" y="1646841"/>
            <a:ext cx="3582385" cy="3564318"/>
          </a:xfrm>
          <a:custGeom>
            <a:avLst/>
            <a:gdLst>
              <a:gd name="connsiteX0" fmla="*/ 0 w 3582385"/>
              <a:gd name="connsiteY0" fmla="*/ 0 h 3564318"/>
              <a:gd name="connsiteX1" fmla="*/ 3582385 w 3582385"/>
              <a:gd name="connsiteY1" fmla="*/ 0 h 3564318"/>
              <a:gd name="connsiteX2" fmla="*/ 3582385 w 3582385"/>
              <a:gd name="connsiteY2" fmla="*/ 3564318 h 3564318"/>
              <a:gd name="connsiteX3" fmla="*/ 0 w 3582385"/>
              <a:gd name="connsiteY3" fmla="*/ 3564318 h 356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385" h="3564318">
                <a:moveTo>
                  <a:pt x="0" y="0"/>
                </a:moveTo>
                <a:lnTo>
                  <a:pt x="3582385" y="0"/>
                </a:lnTo>
                <a:lnTo>
                  <a:pt x="3582385" y="3564318"/>
                </a:lnTo>
                <a:lnTo>
                  <a:pt x="0" y="356431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4729A1-E3F0-4C0A-B935-9BBC31C2438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51682" y="0"/>
            <a:ext cx="4640317" cy="6858000"/>
          </a:xfrm>
          <a:custGeom>
            <a:avLst/>
            <a:gdLst>
              <a:gd name="connsiteX0" fmla="*/ 0 w 4640317"/>
              <a:gd name="connsiteY0" fmla="*/ 0 h 6858000"/>
              <a:gd name="connsiteX1" fmla="*/ 4640317 w 4640317"/>
              <a:gd name="connsiteY1" fmla="*/ 0 h 6858000"/>
              <a:gd name="connsiteX2" fmla="*/ 4640317 w 4640317"/>
              <a:gd name="connsiteY2" fmla="*/ 6858000 h 6858000"/>
              <a:gd name="connsiteX3" fmla="*/ 0 w 464031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0317" h="6858000">
                <a:moveTo>
                  <a:pt x="0" y="0"/>
                </a:moveTo>
                <a:lnTo>
                  <a:pt x="4640317" y="0"/>
                </a:lnTo>
                <a:lnTo>
                  <a:pt x="464031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60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E1A4773-48AF-42AE-893B-1D606EAF93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981328" y="2288458"/>
            <a:ext cx="2011681" cy="1734904"/>
          </a:xfrm>
          <a:custGeom>
            <a:avLst/>
            <a:gdLst>
              <a:gd name="connsiteX0" fmla="*/ 0 w 2011681"/>
              <a:gd name="connsiteY0" fmla="*/ 0 h 1734904"/>
              <a:gd name="connsiteX1" fmla="*/ 2011681 w 2011681"/>
              <a:gd name="connsiteY1" fmla="*/ 0 h 1734904"/>
              <a:gd name="connsiteX2" fmla="*/ 2011681 w 2011681"/>
              <a:gd name="connsiteY2" fmla="*/ 1734904 h 1734904"/>
              <a:gd name="connsiteX3" fmla="*/ 0 w 2011681"/>
              <a:gd name="connsiteY3" fmla="*/ 1734904 h 173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1681" h="1734904">
                <a:moveTo>
                  <a:pt x="0" y="0"/>
                </a:moveTo>
                <a:lnTo>
                  <a:pt x="2011681" y="0"/>
                </a:lnTo>
                <a:lnTo>
                  <a:pt x="2011681" y="1734904"/>
                </a:lnTo>
                <a:lnTo>
                  <a:pt x="0" y="173490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3BCF6C9-D83E-43EC-AC0A-C2AE618D725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4130039"/>
            <a:ext cx="1734904" cy="2011681"/>
          </a:xfrm>
          <a:custGeom>
            <a:avLst/>
            <a:gdLst>
              <a:gd name="connsiteX0" fmla="*/ 0 w 1734904"/>
              <a:gd name="connsiteY0" fmla="*/ 0 h 2011681"/>
              <a:gd name="connsiteX1" fmla="*/ 1734904 w 1734904"/>
              <a:gd name="connsiteY1" fmla="*/ 0 h 2011681"/>
              <a:gd name="connsiteX2" fmla="*/ 1734904 w 1734904"/>
              <a:gd name="connsiteY2" fmla="*/ 2011681 h 2011681"/>
              <a:gd name="connsiteX3" fmla="*/ 0 w 1734904"/>
              <a:gd name="connsiteY3" fmla="*/ 2011681 h 201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904" h="2011681">
                <a:moveTo>
                  <a:pt x="0" y="0"/>
                </a:moveTo>
                <a:lnTo>
                  <a:pt x="1734904" y="0"/>
                </a:lnTo>
                <a:lnTo>
                  <a:pt x="1734904" y="2011681"/>
                </a:lnTo>
                <a:lnTo>
                  <a:pt x="0" y="201168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208CC8D-36D6-4810-813B-32AF8AF494A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1295402"/>
            <a:ext cx="5434012" cy="2727960"/>
          </a:xfrm>
          <a:custGeom>
            <a:avLst/>
            <a:gdLst>
              <a:gd name="connsiteX0" fmla="*/ 0 w 5434012"/>
              <a:gd name="connsiteY0" fmla="*/ 0 h 2727960"/>
              <a:gd name="connsiteX1" fmla="*/ 5434012 w 5434012"/>
              <a:gd name="connsiteY1" fmla="*/ 0 h 2727960"/>
              <a:gd name="connsiteX2" fmla="*/ 5434012 w 5434012"/>
              <a:gd name="connsiteY2" fmla="*/ 2727960 h 2727960"/>
              <a:gd name="connsiteX3" fmla="*/ 0 w 5434012"/>
              <a:gd name="connsiteY3" fmla="*/ 2727960 h 2727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4012" h="2727960">
                <a:moveTo>
                  <a:pt x="0" y="0"/>
                </a:moveTo>
                <a:lnTo>
                  <a:pt x="5434012" y="0"/>
                </a:lnTo>
                <a:lnTo>
                  <a:pt x="5434012" y="2727960"/>
                </a:lnTo>
                <a:lnTo>
                  <a:pt x="0" y="272796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294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7_Title Slide"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7F6BF7C-9387-4FCA-A52F-678D5AC527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22941" y="1607574"/>
            <a:ext cx="4020456" cy="4572000"/>
          </a:xfrm>
          <a:custGeom>
            <a:avLst/>
            <a:gdLst>
              <a:gd name="connsiteX0" fmla="*/ 43542 w 4020456"/>
              <a:gd name="connsiteY0" fmla="*/ 0 h 4572000"/>
              <a:gd name="connsiteX1" fmla="*/ 3976914 w 4020456"/>
              <a:gd name="connsiteY1" fmla="*/ 0 h 4572000"/>
              <a:gd name="connsiteX2" fmla="*/ 4020456 w 4020456"/>
              <a:gd name="connsiteY2" fmla="*/ 43542 h 4572000"/>
              <a:gd name="connsiteX3" fmla="*/ 4020456 w 4020456"/>
              <a:gd name="connsiteY3" fmla="*/ 4528458 h 4572000"/>
              <a:gd name="connsiteX4" fmla="*/ 3976914 w 4020456"/>
              <a:gd name="connsiteY4" fmla="*/ 4572000 h 4572000"/>
              <a:gd name="connsiteX5" fmla="*/ 43542 w 4020456"/>
              <a:gd name="connsiteY5" fmla="*/ 4572000 h 4572000"/>
              <a:gd name="connsiteX6" fmla="*/ 0 w 4020456"/>
              <a:gd name="connsiteY6" fmla="*/ 4528458 h 4572000"/>
              <a:gd name="connsiteX7" fmla="*/ 0 w 4020456"/>
              <a:gd name="connsiteY7" fmla="*/ 43542 h 4572000"/>
              <a:gd name="connsiteX8" fmla="*/ 43542 w 4020456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20456" h="4572000">
                <a:moveTo>
                  <a:pt x="43542" y="0"/>
                </a:moveTo>
                <a:lnTo>
                  <a:pt x="3976914" y="0"/>
                </a:lnTo>
                <a:cubicBezTo>
                  <a:pt x="4000962" y="0"/>
                  <a:pt x="4020456" y="19494"/>
                  <a:pt x="4020456" y="43542"/>
                </a:cubicBezTo>
                <a:lnTo>
                  <a:pt x="4020456" y="4528458"/>
                </a:lnTo>
                <a:cubicBezTo>
                  <a:pt x="4020456" y="4552506"/>
                  <a:pt x="4000962" y="4572000"/>
                  <a:pt x="3976914" y="4572000"/>
                </a:cubicBezTo>
                <a:lnTo>
                  <a:pt x="43542" y="4572000"/>
                </a:lnTo>
                <a:cubicBezTo>
                  <a:pt x="19494" y="4572000"/>
                  <a:pt x="0" y="4552506"/>
                  <a:pt x="0" y="4528458"/>
                </a:cubicBezTo>
                <a:lnTo>
                  <a:pt x="0" y="43542"/>
                </a:lnTo>
                <a:cubicBezTo>
                  <a:pt x="0" y="19494"/>
                  <a:pt x="19494" y="0"/>
                  <a:pt x="43542" y="0"/>
                </a:cubicBezTo>
                <a:close/>
              </a:path>
            </a:pathLst>
          </a:custGeom>
          <a:noFill/>
          <a:effectLst>
            <a:outerShdw blurRad="914400" dist="673100" dir="5400000" sx="81000" sy="81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593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DD4F40-3AE5-4518-9F40-AA63CAB53C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8505171" cy="5105996"/>
          </a:xfrm>
          <a:custGeom>
            <a:avLst/>
            <a:gdLst>
              <a:gd name="connsiteX0" fmla="*/ 0 w 8505171"/>
              <a:gd name="connsiteY0" fmla="*/ 0 h 5105996"/>
              <a:gd name="connsiteX1" fmla="*/ 8505171 w 8505171"/>
              <a:gd name="connsiteY1" fmla="*/ 0 h 5105996"/>
              <a:gd name="connsiteX2" fmla="*/ 8505171 w 8505171"/>
              <a:gd name="connsiteY2" fmla="*/ 5105996 h 5105996"/>
              <a:gd name="connsiteX3" fmla="*/ 0 w 8505171"/>
              <a:gd name="connsiteY3" fmla="*/ 5105996 h 510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05171" h="5105996">
                <a:moveTo>
                  <a:pt x="0" y="0"/>
                </a:moveTo>
                <a:lnTo>
                  <a:pt x="8505171" y="0"/>
                </a:lnTo>
                <a:lnTo>
                  <a:pt x="8505171" y="5105996"/>
                </a:lnTo>
                <a:lnTo>
                  <a:pt x="0" y="510599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127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975B0FD-531E-4423-B414-5337E128525F}"/>
              </a:ext>
            </a:extLst>
          </p:cNvPr>
          <p:cNvGrpSpPr/>
          <p:nvPr userDrawn="1"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0C24C34-3347-4AF8-971E-A571AE44E820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chemeClr val="accent4">
                <a:alpha val="22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6459731-C933-4748-9416-30FA955A2B1E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89000">
                  <a:schemeClr val="accent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5EC1CAE-29C2-46CE-A914-5258230E08B9}"/>
              </a:ext>
            </a:extLst>
          </p:cNvPr>
          <p:cNvSpPr txBox="1"/>
          <p:nvPr userDrawn="1"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‹#›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A7112-F375-4721-B207-3D76B9CB1CD4}"/>
              </a:ext>
            </a:extLst>
          </p:cNvPr>
          <p:cNvSpPr txBox="1"/>
          <p:nvPr userDrawn="1"/>
        </p:nvSpPr>
        <p:spPr>
          <a:xfrm>
            <a:off x="8656539" y="6295892"/>
            <a:ext cx="2373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spc="300" dirty="0">
                <a:solidFill>
                  <a:schemeClr val="bg1">
                    <a:lumMod val="75000"/>
                  </a:schemeClr>
                </a:solidFill>
              </a:rPr>
              <a:t>www.yourwebsite.com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D54820-4668-4F54-BE82-78D1603D023F}"/>
              </a:ext>
            </a:extLst>
          </p:cNvPr>
          <p:cNvSpPr txBox="1"/>
          <p:nvPr userDrawn="1"/>
        </p:nvSpPr>
        <p:spPr>
          <a:xfrm>
            <a:off x="507020" y="6295892"/>
            <a:ext cx="2103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pc="300" dirty="0">
                <a:solidFill>
                  <a:schemeClr val="bg1">
                    <a:lumMod val="75000"/>
                  </a:schemeClr>
                </a:solidFill>
              </a:rPr>
              <a:t>2018 ©Splash!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E5B3D18-E9B4-47C1-AD70-9EF09204353F}"/>
              </a:ext>
            </a:extLst>
          </p:cNvPr>
          <p:cNvSpPr/>
          <p:nvPr userDrawn="1"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74E153-1C64-48C3-B068-497E1CD9E6AB}"/>
              </a:ext>
            </a:extLst>
          </p:cNvPr>
          <p:cNvGrpSpPr/>
          <p:nvPr userDrawn="1"/>
        </p:nvGrpSpPr>
        <p:grpSpPr>
          <a:xfrm>
            <a:off x="507020" y="369706"/>
            <a:ext cx="872076" cy="351309"/>
            <a:chOff x="2437417" y="1269591"/>
            <a:chExt cx="4084621" cy="1645458"/>
          </a:xfr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lin ang="0" scaled="1"/>
            <a:tileRect/>
          </a:gra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519EBAD-72C6-463C-B675-69CF49B54DF2}"/>
                </a:ext>
              </a:extLst>
            </p:cNvPr>
            <p:cNvSpPr/>
            <p:nvPr/>
          </p:nvSpPr>
          <p:spPr>
            <a:xfrm>
              <a:off x="2437417" y="1269591"/>
              <a:ext cx="4047942" cy="1645458"/>
            </a:xfrm>
            <a:custGeom>
              <a:avLst/>
              <a:gdLst>
                <a:gd name="connsiteX0" fmla="*/ 274248 w 4047942"/>
                <a:gd name="connsiteY0" fmla="*/ 0 h 1645458"/>
                <a:gd name="connsiteX1" fmla="*/ 3773694 w 4047942"/>
                <a:gd name="connsiteY1" fmla="*/ 0 h 1645458"/>
                <a:gd name="connsiteX2" fmla="*/ 4047942 w 4047942"/>
                <a:gd name="connsiteY2" fmla="*/ 274248 h 1645458"/>
                <a:gd name="connsiteX3" fmla="*/ 4047942 w 4047942"/>
                <a:gd name="connsiteY3" fmla="*/ 642573 h 1645458"/>
                <a:gd name="connsiteX4" fmla="*/ 4013899 w 4047942"/>
                <a:gd name="connsiteY4" fmla="*/ 632005 h 1645458"/>
                <a:gd name="connsiteX5" fmla="*/ 3974664 w 4047942"/>
                <a:gd name="connsiteY5" fmla="*/ 628050 h 1645458"/>
                <a:gd name="connsiteX6" fmla="*/ 3935429 w 4047942"/>
                <a:gd name="connsiteY6" fmla="*/ 632005 h 1645458"/>
                <a:gd name="connsiteX7" fmla="*/ 3904390 w 4047942"/>
                <a:gd name="connsiteY7" fmla="*/ 641640 h 1645458"/>
                <a:gd name="connsiteX8" fmla="*/ 3904390 w 4047942"/>
                <a:gd name="connsiteY8" fmla="*/ 295678 h 1645458"/>
                <a:gd name="connsiteX9" fmla="*/ 3745641 w 4047942"/>
                <a:gd name="connsiteY9" fmla="*/ 136929 h 1645458"/>
                <a:gd name="connsiteX10" fmla="*/ 302300 w 4047942"/>
                <a:gd name="connsiteY10" fmla="*/ 136929 h 1645458"/>
                <a:gd name="connsiteX11" fmla="*/ 143551 w 4047942"/>
                <a:gd name="connsiteY11" fmla="*/ 295678 h 1645458"/>
                <a:gd name="connsiteX12" fmla="*/ 143551 w 4047942"/>
                <a:gd name="connsiteY12" fmla="*/ 1349780 h 1645458"/>
                <a:gd name="connsiteX13" fmla="*/ 302300 w 4047942"/>
                <a:gd name="connsiteY13" fmla="*/ 1508529 h 1645458"/>
                <a:gd name="connsiteX14" fmla="*/ 3745641 w 4047942"/>
                <a:gd name="connsiteY14" fmla="*/ 1508529 h 1645458"/>
                <a:gd name="connsiteX15" fmla="*/ 3904390 w 4047942"/>
                <a:gd name="connsiteY15" fmla="*/ 1349780 h 1645458"/>
                <a:gd name="connsiteX16" fmla="*/ 3904390 w 4047942"/>
                <a:gd name="connsiteY16" fmla="*/ 1003820 h 1645458"/>
                <a:gd name="connsiteX17" fmla="*/ 3935429 w 4047942"/>
                <a:gd name="connsiteY17" fmla="*/ 1013455 h 1645458"/>
                <a:gd name="connsiteX18" fmla="*/ 3974664 w 4047942"/>
                <a:gd name="connsiteY18" fmla="*/ 1017410 h 1645458"/>
                <a:gd name="connsiteX19" fmla="*/ 4013899 w 4047942"/>
                <a:gd name="connsiteY19" fmla="*/ 1013455 h 1645458"/>
                <a:gd name="connsiteX20" fmla="*/ 4047942 w 4047942"/>
                <a:gd name="connsiteY20" fmla="*/ 1002887 h 1645458"/>
                <a:gd name="connsiteX21" fmla="*/ 4047942 w 4047942"/>
                <a:gd name="connsiteY21" fmla="*/ 1371210 h 1645458"/>
                <a:gd name="connsiteX22" fmla="*/ 3773694 w 4047942"/>
                <a:gd name="connsiteY22" fmla="*/ 1645458 h 1645458"/>
                <a:gd name="connsiteX23" fmla="*/ 274248 w 4047942"/>
                <a:gd name="connsiteY23" fmla="*/ 1645458 h 1645458"/>
                <a:gd name="connsiteX24" fmla="*/ 0 w 4047942"/>
                <a:gd name="connsiteY24" fmla="*/ 1371210 h 1645458"/>
                <a:gd name="connsiteX25" fmla="*/ 0 w 4047942"/>
                <a:gd name="connsiteY25" fmla="*/ 274248 h 1645458"/>
                <a:gd name="connsiteX26" fmla="*/ 274248 w 4047942"/>
                <a:gd name="connsiteY26" fmla="*/ 0 h 1645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47942" h="1645458">
                  <a:moveTo>
                    <a:pt x="274248" y="0"/>
                  </a:moveTo>
                  <a:lnTo>
                    <a:pt x="3773694" y="0"/>
                  </a:lnTo>
                  <a:cubicBezTo>
                    <a:pt x="3925157" y="0"/>
                    <a:pt x="4047942" y="122785"/>
                    <a:pt x="4047942" y="274248"/>
                  </a:cubicBezTo>
                  <a:lnTo>
                    <a:pt x="4047942" y="642573"/>
                  </a:lnTo>
                  <a:lnTo>
                    <a:pt x="4013899" y="632005"/>
                  </a:lnTo>
                  <a:cubicBezTo>
                    <a:pt x="4001226" y="629412"/>
                    <a:pt x="3988104" y="628050"/>
                    <a:pt x="3974664" y="628050"/>
                  </a:cubicBezTo>
                  <a:cubicBezTo>
                    <a:pt x="3961224" y="628050"/>
                    <a:pt x="3948103" y="629412"/>
                    <a:pt x="3935429" y="632005"/>
                  </a:cubicBezTo>
                  <a:lnTo>
                    <a:pt x="3904390" y="641640"/>
                  </a:lnTo>
                  <a:lnTo>
                    <a:pt x="3904390" y="295678"/>
                  </a:lnTo>
                  <a:cubicBezTo>
                    <a:pt x="3904390" y="208003"/>
                    <a:pt x="3833316" y="136929"/>
                    <a:pt x="3745641" y="136929"/>
                  </a:cubicBezTo>
                  <a:lnTo>
                    <a:pt x="302300" y="136929"/>
                  </a:lnTo>
                  <a:cubicBezTo>
                    <a:pt x="214625" y="136929"/>
                    <a:pt x="143551" y="208003"/>
                    <a:pt x="143551" y="295678"/>
                  </a:cubicBezTo>
                  <a:lnTo>
                    <a:pt x="143551" y="1349780"/>
                  </a:lnTo>
                  <a:cubicBezTo>
                    <a:pt x="143551" y="1437455"/>
                    <a:pt x="214625" y="1508529"/>
                    <a:pt x="302300" y="1508529"/>
                  </a:cubicBezTo>
                  <a:lnTo>
                    <a:pt x="3745641" y="1508529"/>
                  </a:lnTo>
                  <a:cubicBezTo>
                    <a:pt x="3833316" y="1508529"/>
                    <a:pt x="3904390" y="1437455"/>
                    <a:pt x="3904390" y="1349780"/>
                  </a:cubicBezTo>
                  <a:lnTo>
                    <a:pt x="3904390" y="1003820"/>
                  </a:lnTo>
                  <a:lnTo>
                    <a:pt x="3935429" y="1013455"/>
                  </a:lnTo>
                  <a:cubicBezTo>
                    <a:pt x="3948103" y="1016048"/>
                    <a:pt x="3961224" y="1017410"/>
                    <a:pt x="3974664" y="1017410"/>
                  </a:cubicBezTo>
                  <a:cubicBezTo>
                    <a:pt x="3988104" y="1017410"/>
                    <a:pt x="4001226" y="1016048"/>
                    <a:pt x="4013899" y="1013455"/>
                  </a:cubicBezTo>
                  <a:lnTo>
                    <a:pt x="4047942" y="1002887"/>
                  </a:lnTo>
                  <a:lnTo>
                    <a:pt x="4047942" y="1371210"/>
                  </a:lnTo>
                  <a:cubicBezTo>
                    <a:pt x="4047942" y="1522673"/>
                    <a:pt x="3925157" y="1645458"/>
                    <a:pt x="3773694" y="1645458"/>
                  </a:cubicBezTo>
                  <a:lnTo>
                    <a:pt x="274248" y="1645458"/>
                  </a:lnTo>
                  <a:cubicBezTo>
                    <a:pt x="122785" y="1645458"/>
                    <a:pt x="0" y="1522673"/>
                    <a:pt x="0" y="1371210"/>
                  </a:cubicBezTo>
                  <a:lnTo>
                    <a:pt x="0" y="274248"/>
                  </a:lnTo>
                  <a:cubicBezTo>
                    <a:pt x="0" y="122785"/>
                    <a:pt x="122785" y="0"/>
                    <a:pt x="27424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DB5959D-E2C1-4664-896C-EA7B2F0EF6BD}"/>
                </a:ext>
              </a:extLst>
            </p:cNvPr>
            <p:cNvSpPr/>
            <p:nvPr/>
          </p:nvSpPr>
          <p:spPr>
            <a:xfrm>
              <a:off x="2879176" y="1577127"/>
              <a:ext cx="3164424" cy="1030386"/>
            </a:xfrm>
            <a:custGeom>
              <a:avLst/>
              <a:gdLst/>
              <a:ahLst/>
              <a:cxnLst/>
              <a:rect l="l" t="t" r="r" b="b"/>
              <a:pathLst>
                <a:path w="3164424" h="1030386">
                  <a:moveTo>
                    <a:pt x="3073718" y="635965"/>
                  </a:moveTo>
                  <a:cubicBezTo>
                    <a:pt x="3098857" y="635965"/>
                    <a:pt x="3120260" y="644459"/>
                    <a:pt x="3137926" y="661445"/>
                  </a:cubicBezTo>
                  <a:cubicBezTo>
                    <a:pt x="3155591" y="678431"/>
                    <a:pt x="3164424" y="699494"/>
                    <a:pt x="3164424" y="724634"/>
                  </a:cubicBezTo>
                  <a:cubicBezTo>
                    <a:pt x="3164424" y="749094"/>
                    <a:pt x="3155761" y="769987"/>
                    <a:pt x="3138435" y="787313"/>
                  </a:cubicBezTo>
                  <a:cubicBezTo>
                    <a:pt x="3121109" y="804639"/>
                    <a:pt x="3100216" y="813302"/>
                    <a:pt x="3075756" y="813302"/>
                  </a:cubicBezTo>
                  <a:cubicBezTo>
                    <a:pt x="3051296" y="813302"/>
                    <a:pt x="3030233" y="804809"/>
                    <a:pt x="3012567" y="787823"/>
                  </a:cubicBezTo>
                  <a:cubicBezTo>
                    <a:pt x="2994901" y="770836"/>
                    <a:pt x="2986069" y="750113"/>
                    <a:pt x="2986069" y="725653"/>
                  </a:cubicBezTo>
                  <a:cubicBezTo>
                    <a:pt x="2986069" y="701193"/>
                    <a:pt x="2994561" y="680130"/>
                    <a:pt x="3011548" y="662464"/>
                  </a:cubicBezTo>
                  <a:cubicBezTo>
                    <a:pt x="3028534" y="644798"/>
                    <a:pt x="3049258" y="635965"/>
                    <a:pt x="3073718" y="635965"/>
                  </a:cubicBezTo>
                  <a:close/>
                  <a:moveTo>
                    <a:pt x="769106" y="380153"/>
                  </a:moveTo>
                  <a:cubicBezTo>
                    <a:pt x="749402" y="380153"/>
                    <a:pt x="732415" y="384059"/>
                    <a:pt x="718147" y="391873"/>
                  </a:cubicBezTo>
                  <a:cubicBezTo>
                    <a:pt x="703879" y="399687"/>
                    <a:pt x="692158" y="409879"/>
                    <a:pt x="682985" y="422448"/>
                  </a:cubicBezTo>
                  <a:cubicBezTo>
                    <a:pt x="673813" y="435018"/>
                    <a:pt x="666849" y="449626"/>
                    <a:pt x="662092" y="466273"/>
                  </a:cubicBezTo>
                  <a:cubicBezTo>
                    <a:pt x="657336" y="482919"/>
                    <a:pt x="654958" y="499736"/>
                    <a:pt x="654958" y="516722"/>
                  </a:cubicBezTo>
                  <a:cubicBezTo>
                    <a:pt x="654958" y="535067"/>
                    <a:pt x="656827" y="553242"/>
                    <a:pt x="660564" y="571248"/>
                  </a:cubicBezTo>
                  <a:cubicBezTo>
                    <a:pt x="664300" y="589253"/>
                    <a:pt x="670416" y="605390"/>
                    <a:pt x="678909" y="619659"/>
                  </a:cubicBezTo>
                  <a:cubicBezTo>
                    <a:pt x="687402" y="633927"/>
                    <a:pt x="698783" y="645648"/>
                    <a:pt x="713051" y="654820"/>
                  </a:cubicBezTo>
                  <a:cubicBezTo>
                    <a:pt x="727320" y="663993"/>
                    <a:pt x="745325" y="668579"/>
                    <a:pt x="767067" y="668579"/>
                  </a:cubicBezTo>
                  <a:cubicBezTo>
                    <a:pt x="786092" y="668579"/>
                    <a:pt x="802908" y="664333"/>
                    <a:pt x="817517" y="655839"/>
                  </a:cubicBezTo>
                  <a:cubicBezTo>
                    <a:pt x="832125" y="647346"/>
                    <a:pt x="844185" y="636305"/>
                    <a:pt x="853697" y="622716"/>
                  </a:cubicBezTo>
                  <a:cubicBezTo>
                    <a:pt x="863210" y="609127"/>
                    <a:pt x="870344" y="593840"/>
                    <a:pt x="875100" y="576853"/>
                  </a:cubicBezTo>
                  <a:cubicBezTo>
                    <a:pt x="879856" y="559867"/>
                    <a:pt x="882234" y="542881"/>
                    <a:pt x="882234" y="525895"/>
                  </a:cubicBezTo>
                  <a:cubicBezTo>
                    <a:pt x="882234" y="508908"/>
                    <a:pt x="880026" y="491582"/>
                    <a:pt x="875609" y="473917"/>
                  </a:cubicBezTo>
                  <a:cubicBezTo>
                    <a:pt x="871193" y="456251"/>
                    <a:pt x="864399" y="440624"/>
                    <a:pt x="855226" y="427035"/>
                  </a:cubicBezTo>
                  <a:cubicBezTo>
                    <a:pt x="846053" y="413446"/>
                    <a:pt x="834333" y="402235"/>
                    <a:pt x="820064" y="393402"/>
                  </a:cubicBezTo>
                  <a:cubicBezTo>
                    <a:pt x="805796" y="384569"/>
                    <a:pt x="788810" y="380153"/>
                    <a:pt x="769106" y="380153"/>
                  </a:cubicBezTo>
                  <a:close/>
                  <a:moveTo>
                    <a:pt x="1609344" y="377095"/>
                  </a:moveTo>
                  <a:cubicBezTo>
                    <a:pt x="1588961" y="377095"/>
                    <a:pt x="1571465" y="381511"/>
                    <a:pt x="1556857" y="390344"/>
                  </a:cubicBezTo>
                  <a:cubicBezTo>
                    <a:pt x="1542248" y="399177"/>
                    <a:pt x="1530188" y="410728"/>
                    <a:pt x="1520676" y="424996"/>
                  </a:cubicBezTo>
                  <a:cubicBezTo>
                    <a:pt x="1511164" y="439265"/>
                    <a:pt x="1504199" y="455232"/>
                    <a:pt x="1499783" y="472898"/>
                  </a:cubicBezTo>
                  <a:cubicBezTo>
                    <a:pt x="1495366" y="490563"/>
                    <a:pt x="1493158" y="507889"/>
                    <a:pt x="1493158" y="524875"/>
                  </a:cubicBezTo>
                  <a:cubicBezTo>
                    <a:pt x="1493158" y="542541"/>
                    <a:pt x="1495366" y="560207"/>
                    <a:pt x="1499783" y="577873"/>
                  </a:cubicBezTo>
                  <a:cubicBezTo>
                    <a:pt x="1504199" y="595538"/>
                    <a:pt x="1510994" y="611505"/>
                    <a:pt x="1520166" y="625774"/>
                  </a:cubicBezTo>
                  <a:cubicBezTo>
                    <a:pt x="1529339" y="640042"/>
                    <a:pt x="1541059" y="651593"/>
                    <a:pt x="1555328" y="660426"/>
                  </a:cubicBezTo>
                  <a:cubicBezTo>
                    <a:pt x="1569596" y="669259"/>
                    <a:pt x="1586922" y="673675"/>
                    <a:pt x="1607306" y="673675"/>
                  </a:cubicBezTo>
                  <a:cubicBezTo>
                    <a:pt x="1628369" y="673675"/>
                    <a:pt x="1646204" y="669089"/>
                    <a:pt x="1660812" y="659916"/>
                  </a:cubicBezTo>
                  <a:cubicBezTo>
                    <a:pt x="1675421" y="650744"/>
                    <a:pt x="1687311" y="638853"/>
                    <a:pt x="1696483" y="624245"/>
                  </a:cubicBezTo>
                  <a:cubicBezTo>
                    <a:pt x="1705656" y="609637"/>
                    <a:pt x="1712111" y="593330"/>
                    <a:pt x="1715848" y="575325"/>
                  </a:cubicBezTo>
                  <a:cubicBezTo>
                    <a:pt x="1719585" y="557319"/>
                    <a:pt x="1721453" y="539144"/>
                    <a:pt x="1721453" y="520799"/>
                  </a:cubicBezTo>
                  <a:cubicBezTo>
                    <a:pt x="1721453" y="503133"/>
                    <a:pt x="1719415" y="485807"/>
                    <a:pt x="1715338" y="468821"/>
                  </a:cubicBezTo>
                  <a:cubicBezTo>
                    <a:pt x="1711261" y="451835"/>
                    <a:pt x="1704807" y="436547"/>
                    <a:pt x="1695974" y="422958"/>
                  </a:cubicBezTo>
                  <a:cubicBezTo>
                    <a:pt x="1687141" y="409369"/>
                    <a:pt x="1675590" y="398328"/>
                    <a:pt x="1661322" y="389835"/>
                  </a:cubicBezTo>
                  <a:cubicBezTo>
                    <a:pt x="1647053" y="381342"/>
                    <a:pt x="1629728" y="377095"/>
                    <a:pt x="1609344" y="377095"/>
                  </a:cubicBezTo>
                  <a:close/>
                  <a:moveTo>
                    <a:pt x="1800439" y="249826"/>
                  </a:moveTo>
                  <a:cubicBezTo>
                    <a:pt x="1806215" y="249741"/>
                    <a:pt x="1811820" y="250038"/>
                    <a:pt x="1817256" y="250717"/>
                  </a:cubicBezTo>
                  <a:cubicBezTo>
                    <a:pt x="1835601" y="252076"/>
                    <a:pt x="1849360" y="259210"/>
                    <a:pt x="1858532" y="272120"/>
                  </a:cubicBezTo>
                  <a:cubicBezTo>
                    <a:pt x="1867705" y="285030"/>
                    <a:pt x="1872291" y="300317"/>
                    <a:pt x="1872291" y="317983"/>
                  </a:cubicBezTo>
                  <a:lnTo>
                    <a:pt x="1872291" y="799034"/>
                  </a:lnTo>
                  <a:lnTo>
                    <a:pt x="1730626" y="799034"/>
                  </a:lnTo>
                  <a:cubicBezTo>
                    <a:pt x="1730626" y="794957"/>
                    <a:pt x="1730456" y="789181"/>
                    <a:pt x="1730116" y="781708"/>
                  </a:cubicBezTo>
                  <a:cubicBezTo>
                    <a:pt x="1729776" y="774234"/>
                    <a:pt x="1729607" y="766760"/>
                    <a:pt x="1729607" y="759286"/>
                  </a:cubicBezTo>
                  <a:cubicBezTo>
                    <a:pt x="1729607" y="751812"/>
                    <a:pt x="1729776" y="745187"/>
                    <a:pt x="1730116" y="739412"/>
                  </a:cubicBezTo>
                  <a:cubicBezTo>
                    <a:pt x="1730456" y="733636"/>
                    <a:pt x="1730626" y="730749"/>
                    <a:pt x="1730626" y="730749"/>
                  </a:cubicBezTo>
                  <a:cubicBezTo>
                    <a:pt x="1714998" y="756568"/>
                    <a:pt x="1694955" y="775592"/>
                    <a:pt x="1670495" y="787823"/>
                  </a:cubicBezTo>
                  <a:cubicBezTo>
                    <a:pt x="1646034" y="800053"/>
                    <a:pt x="1619196" y="806168"/>
                    <a:pt x="1589980" y="806168"/>
                  </a:cubicBezTo>
                  <a:cubicBezTo>
                    <a:pt x="1551251" y="806168"/>
                    <a:pt x="1516090" y="798524"/>
                    <a:pt x="1484495" y="783236"/>
                  </a:cubicBezTo>
                  <a:cubicBezTo>
                    <a:pt x="1452901" y="767949"/>
                    <a:pt x="1426062" y="747395"/>
                    <a:pt x="1403980" y="721576"/>
                  </a:cubicBezTo>
                  <a:cubicBezTo>
                    <a:pt x="1381898" y="695757"/>
                    <a:pt x="1364912" y="666031"/>
                    <a:pt x="1353022" y="632398"/>
                  </a:cubicBezTo>
                  <a:cubicBezTo>
                    <a:pt x="1341131" y="598766"/>
                    <a:pt x="1335186" y="563264"/>
                    <a:pt x="1335186" y="525895"/>
                  </a:cubicBezTo>
                  <a:cubicBezTo>
                    <a:pt x="1335186" y="497358"/>
                    <a:pt x="1339093" y="469161"/>
                    <a:pt x="1346907" y="441303"/>
                  </a:cubicBezTo>
                  <a:cubicBezTo>
                    <a:pt x="1354720" y="413446"/>
                    <a:pt x="1365931" y="388136"/>
                    <a:pt x="1380539" y="365375"/>
                  </a:cubicBezTo>
                  <a:cubicBezTo>
                    <a:pt x="1395147" y="342613"/>
                    <a:pt x="1412983" y="322909"/>
                    <a:pt x="1434046" y="306262"/>
                  </a:cubicBezTo>
                  <a:cubicBezTo>
                    <a:pt x="1455109" y="289616"/>
                    <a:pt x="1479229" y="277556"/>
                    <a:pt x="1506407" y="270082"/>
                  </a:cubicBezTo>
                  <a:cubicBezTo>
                    <a:pt x="1530868" y="263967"/>
                    <a:pt x="1555498" y="262438"/>
                    <a:pt x="1580298" y="265495"/>
                  </a:cubicBezTo>
                  <a:cubicBezTo>
                    <a:pt x="1605097" y="268553"/>
                    <a:pt x="1627180" y="273139"/>
                    <a:pt x="1646544" y="279254"/>
                  </a:cubicBezTo>
                  <a:cubicBezTo>
                    <a:pt x="1665908" y="285369"/>
                    <a:pt x="1681705" y="291654"/>
                    <a:pt x="1693936" y="298109"/>
                  </a:cubicBezTo>
                  <a:cubicBezTo>
                    <a:pt x="1706166" y="304564"/>
                    <a:pt x="1712281" y="307791"/>
                    <a:pt x="1712281" y="307791"/>
                  </a:cubicBezTo>
                  <a:cubicBezTo>
                    <a:pt x="1712281" y="307791"/>
                    <a:pt x="1714149" y="303035"/>
                    <a:pt x="1717886" y="293523"/>
                  </a:cubicBezTo>
                  <a:cubicBezTo>
                    <a:pt x="1721623" y="284010"/>
                    <a:pt x="1730286" y="275178"/>
                    <a:pt x="1743875" y="267024"/>
                  </a:cubicBezTo>
                  <a:cubicBezTo>
                    <a:pt x="1757464" y="258191"/>
                    <a:pt x="1770374" y="252926"/>
                    <a:pt x="1782604" y="251227"/>
                  </a:cubicBezTo>
                  <a:cubicBezTo>
                    <a:pt x="1788719" y="250378"/>
                    <a:pt x="1794664" y="249911"/>
                    <a:pt x="1800439" y="249826"/>
                  </a:cubicBezTo>
                  <a:close/>
                  <a:moveTo>
                    <a:pt x="579539" y="241545"/>
                  </a:moveTo>
                  <a:cubicBezTo>
                    <a:pt x="601961" y="241545"/>
                    <a:pt x="617758" y="249358"/>
                    <a:pt x="626931" y="264986"/>
                  </a:cubicBezTo>
                  <a:cubicBezTo>
                    <a:pt x="636103" y="280613"/>
                    <a:pt x="641709" y="297599"/>
                    <a:pt x="643747" y="315945"/>
                  </a:cubicBezTo>
                  <a:cubicBezTo>
                    <a:pt x="661413" y="292164"/>
                    <a:pt x="683155" y="274158"/>
                    <a:pt x="708974" y="261928"/>
                  </a:cubicBezTo>
                  <a:cubicBezTo>
                    <a:pt x="734794" y="249698"/>
                    <a:pt x="762311" y="243583"/>
                    <a:pt x="791528" y="243583"/>
                  </a:cubicBezTo>
                  <a:cubicBezTo>
                    <a:pt x="829577" y="243583"/>
                    <a:pt x="863889" y="251737"/>
                    <a:pt x="894464" y="268043"/>
                  </a:cubicBezTo>
                  <a:cubicBezTo>
                    <a:pt x="925039" y="284350"/>
                    <a:pt x="951028" y="305923"/>
                    <a:pt x="972431" y="332761"/>
                  </a:cubicBezTo>
                  <a:cubicBezTo>
                    <a:pt x="993834" y="359599"/>
                    <a:pt x="1010310" y="390005"/>
                    <a:pt x="1021861" y="423977"/>
                  </a:cubicBezTo>
                  <a:cubicBezTo>
                    <a:pt x="1033412" y="457950"/>
                    <a:pt x="1039187" y="492602"/>
                    <a:pt x="1039187" y="527933"/>
                  </a:cubicBezTo>
                  <a:cubicBezTo>
                    <a:pt x="1039187" y="564623"/>
                    <a:pt x="1033242" y="599785"/>
                    <a:pt x="1021351" y="633418"/>
                  </a:cubicBezTo>
                  <a:cubicBezTo>
                    <a:pt x="1009461" y="667050"/>
                    <a:pt x="992645" y="696776"/>
                    <a:pt x="970902" y="722595"/>
                  </a:cubicBezTo>
                  <a:cubicBezTo>
                    <a:pt x="949160" y="748415"/>
                    <a:pt x="922661" y="769138"/>
                    <a:pt x="891407" y="784765"/>
                  </a:cubicBezTo>
                  <a:cubicBezTo>
                    <a:pt x="860152" y="800392"/>
                    <a:pt x="825160" y="808206"/>
                    <a:pt x="786432" y="808206"/>
                  </a:cubicBezTo>
                  <a:cubicBezTo>
                    <a:pt x="736152" y="808206"/>
                    <a:pt x="693687" y="790880"/>
                    <a:pt x="659035" y="756228"/>
                  </a:cubicBezTo>
                  <a:lnTo>
                    <a:pt x="659035" y="1030386"/>
                  </a:lnTo>
                  <a:lnTo>
                    <a:pt x="503101" y="1030386"/>
                  </a:lnTo>
                  <a:lnTo>
                    <a:pt x="503101" y="322060"/>
                  </a:lnTo>
                  <a:cubicBezTo>
                    <a:pt x="503101" y="298279"/>
                    <a:pt x="509896" y="278915"/>
                    <a:pt x="523485" y="263967"/>
                  </a:cubicBezTo>
                  <a:cubicBezTo>
                    <a:pt x="537074" y="249019"/>
                    <a:pt x="555758" y="241545"/>
                    <a:pt x="579539" y="241545"/>
                  </a:cubicBezTo>
                  <a:close/>
                  <a:moveTo>
                    <a:pt x="2161870" y="240526"/>
                  </a:moveTo>
                  <a:cubicBezTo>
                    <a:pt x="2175459" y="240526"/>
                    <a:pt x="2193465" y="242224"/>
                    <a:pt x="2215886" y="245621"/>
                  </a:cubicBezTo>
                  <a:cubicBezTo>
                    <a:pt x="2238308" y="249019"/>
                    <a:pt x="2260221" y="254454"/>
                    <a:pt x="2281623" y="261928"/>
                  </a:cubicBezTo>
                  <a:cubicBezTo>
                    <a:pt x="2303026" y="269402"/>
                    <a:pt x="2321541" y="279594"/>
                    <a:pt x="2337168" y="292504"/>
                  </a:cubicBezTo>
                  <a:cubicBezTo>
                    <a:pt x="2352795" y="305413"/>
                    <a:pt x="2360609" y="321040"/>
                    <a:pt x="2360609" y="339386"/>
                  </a:cubicBezTo>
                  <a:cubicBezTo>
                    <a:pt x="2360609" y="355692"/>
                    <a:pt x="2354834" y="369451"/>
                    <a:pt x="2343283" y="380662"/>
                  </a:cubicBezTo>
                  <a:cubicBezTo>
                    <a:pt x="2331733" y="391873"/>
                    <a:pt x="2318144" y="397479"/>
                    <a:pt x="2302516" y="397479"/>
                  </a:cubicBezTo>
                  <a:cubicBezTo>
                    <a:pt x="2292325" y="397479"/>
                    <a:pt x="2281793" y="395440"/>
                    <a:pt x="2270922" y="391364"/>
                  </a:cubicBezTo>
                  <a:cubicBezTo>
                    <a:pt x="2260051" y="387287"/>
                    <a:pt x="2248500" y="382701"/>
                    <a:pt x="2236270" y="377605"/>
                  </a:cubicBezTo>
                  <a:cubicBezTo>
                    <a:pt x="2224040" y="372509"/>
                    <a:pt x="2211130" y="367922"/>
                    <a:pt x="2197541" y="363846"/>
                  </a:cubicBezTo>
                  <a:cubicBezTo>
                    <a:pt x="2183952" y="359769"/>
                    <a:pt x="2169684" y="357731"/>
                    <a:pt x="2154736" y="357731"/>
                  </a:cubicBezTo>
                  <a:cubicBezTo>
                    <a:pt x="2147941" y="357731"/>
                    <a:pt x="2140977" y="358580"/>
                    <a:pt x="2133843" y="360279"/>
                  </a:cubicBezTo>
                  <a:cubicBezTo>
                    <a:pt x="2126709" y="361977"/>
                    <a:pt x="2120424" y="364865"/>
                    <a:pt x="2114988" y="368942"/>
                  </a:cubicBezTo>
                  <a:cubicBezTo>
                    <a:pt x="2109553" y="372339"/>
                    <a:pt x="2105136" y="376755"/>
                    <a:pt x="2101739" y="382191"/>
                  </a:cubicBezTo>
                  <a:cubicBezTo>
                    <a:pt x="2098342" y="387627"/>
                    <a:pt x="2096643" y="394081"/>
                    <a:pt x="2096643" y="401555"/>
                  </a:cubicBezTo>
                  <a:cubicBezTo>
                    <a:pt x="2096643" y="412426"/>
                    <a:pt x="2103438" y="421599"/>
                    <a:pt x="2117026" y="429073"/>
                  </a:cubicBezTo>
                  <a:cubicBezTo>
                    <a:pt x="2130615" y="436547"/>
                    <a:pt x="2147772" y="444021"/>
                    <a:pt x="2168495" y="451495"/>
                  </a:cubicBezTo>
                  <a:cubicBezTo>
                    <a:pt x="2189218" y="458969"/>
                    <a:pt x="2211640" y="467292"/>
                    <a:pt x="2235760" y="476465"/>
                  </a:cubicBezTo>
                  <a:cubicBezTo>
                    <a:pt x="2259881" y="485637"/>
                    <a:pt x="2282303" y="497018"/>
                    <a:pt x="2303026" y="510607"/>
                  </a:cubicBezTo>
                  <a:cubicBezTo>
                    <a:pt x="2323749" y="524196"/>
                    <a:pt x="2340905" y="541012"/>
                    <a:pt x="2354494" y="561056"/>
                  </a:cubicBezTo>
                  <a:cubicBezTo>
                    <a:pt x="2368083" y="581100"/>
                    <a:pt x="2374878" y="605730"/>
                    <a:pt x="2374878" y="634946"/>
                  </a:cubicBezTo>
                  <a:cubicBezTo>
                    <a:pt x="2374878" y="664163"/>
                    <a:pt x="2368083" y="689472"/>
                    <a:pt x="2354494" y="710875"/>
                  </a:cubicBezTo>
                  <a:cubicBezTo>
                    <a:pt x="2340905" y="732278"/>
                    <a:pt x="2323409" y="750113"/>
                    <a:pt x="2302007" y="764382"/>
                  </a:cubicBezTo>
                  <a:cubicBezTo>
                    <a:pt x="2280604" y="778650"/>
                    <a:pt x="2256653" y="789181"/>
                    <a:pt x="2230155" y="795976"/>
                  </a:cubicBezTo>
                  <a:cubicBezTo>
                    <a:pt x="2203656" y="802770"/>
                    <a:pt x="2177837" y="806168"/>
                    <a:pt x="2152698" y="806168"/>
                  </a:cubicBezTo>
                  <a:cubicBezTo>
                    <a:pt x="2115328" y="806168"/>
                    <a:pt x="2076939" y="799713"/>
                    <a:pt x="2037531" y="786803"/>
                  </a:cubicBezTo>
                  <a:cubicBezTo>
                    <a:pt x="1998123" y="773894"/>
                    <a:pt x="1963471" y="757247"/>
                    <a:pt x="1933575" y="736864"/>
                  </a:cubicBezTo>
                  <a:lnTo>
                    <a:pt x="1979438" y="623735"/>
                  </a:lnTo>
                  <a:cubicBezTo>
                    <a:pt x="1990309" y="629850"/>
                    <a:pt x="2003219" y="636305"/>
                    <a:pt x="2018167" y="643100"/>
                  </a:cubicBezTo>
                  <a:cubicBezTo>
                    <a:pt x="2033114" y="649894"/>
                    <a:pt x="2048232" y="656179"/>
                    <a:pt x="2063520" y="661954"/>
                  </a:cubicBezTo>
                  <a:cubicBezTo>
                    <a:pt x="2078807" y="667730"/>
                    <a:pt x="2094095" y="672486"/>
                    <a:pt x="2109383" y="676223"/>
                  </a:cubicBezTo>
                  <a:cubicBezTo>
                    <a:pt x="2124670" y="679960"/>
                    <a:pt x="2138429" y="681828"/>
                    <a:pt x="2150659" y="681828"/>
                  </a:cubicBezTo>
                  <a:cubicBezTo>
                    <a:pt x="2158133" y="681828"/>
                    <a:pt x="2165947" y="680979"/>
                    <a:pt x="2174100" y="679280"/>
                  </a:cubicBezTo>
                  <a:cubicBezTo>
                    <a:pt x="2182254" y="677582"/>
                    <a:pt x="2189728" y="674694"/>
                    <a:pt x="2196522" y="670617"/>
                  </a:cubicBezTo>
                  <a:cubicBezTo>
                    <a:pt x="2203317" y="666541"/>
                    <a:pt x="2208922" y="661445"/>
                    <a:pt x="2213338" y="655330"/>
                  </a:cubicBezTo>
                  <a:cubicBezTo>
                    <a:pt x="2217755" y="649215"/>
                    <a:pt x="2219963" y="641741"/>
                    <a:pt x="2219963" y="632908"/>
                  </a:cubicBezTo>
                  <a:cubicBezTo>
                    <a:pt x="2219963" y="619319"/>
                    <a:pt x="2213169" y="608278"/>
                    <a:pt x="2199580" y="599785"/>
                  </a:cubicBezTo>
                  <a:cubicBezTo>
                    <a:pt x="2185991" y="591292"/>
                    <a:pt x="2169004" y="583478"/>
                    <a:pt x="2148621" y="576344"/>
                  </a:cubicBezTo>
                  <a:cubicBezTo>
                    <a:pt x="2128237" y="569210"/>
                    <a:pt x="2106155" y="561736"/>
                    <a:pt x="2082375" y="553922"/>
                  </a:cubicBezTo>
                  <a:cubicBezTo>
                    <a:pt x="2058594" y="546108"/>
                    <a:pt x="2036512" y="535916"/>
                    <a:pt x="2016128" y="523347"/>
                  </a:cubicBezTo>
                  <a:cubicBezTo>
                    <a:pt x="1995745" y="510777"/>
                    <a:pt x="1978758" y="495150"/>
                    <a:pt x="1965170" y="476465"/>
                  </a:cubicBezTo>
                  <a:cubicBezTo>
                    <a:pt x="1951580" y="457780"/>
                    <a:pt x="1944786" y="434169"/>
                    <a:pt x="1944786" y="405632"/>
                  </a:cubicBezTo>
                  <a:cubicBezTo>
                    <a:pt x="1944786" y="377775"/>
                    <a:pt x="1951580" y="353484"/>
                    <a:pt x="1965170" y="332761"/>
                  </a:cubicBezTo>
                  <a:cubicBezTo>
                    <a:pt x="1978758" y="312038"/>
                    <a:pt x="1996084" y="294882"/>
                    <a:pt x="2017147" y="281293"/>
                  </a:cubicBezTo>
                  <a:cubicBezTo>
                    <a:pt x="2038210" y="267704"/>
                    <a:pt x="2061481" y="257512"/>
                    <a:pt x="2086961" y="250717"/>
                  </a:cubicBezTo>
                  <a:cubicBezTo>
                    <a:pt x="2112440" y="243923"/>
                    <a:pt x="2137410" y="240526"/>
                    <a:pt x="2161870" y="240526"/>
                  </a:cubicBezTo>
                  <a:close/>
                  <a:moveTo>
                    <a:pt x="228295" y="240526"/>
                  </a:moveTo>
                  <a:cubicBezTo>
                    <a:pt x="241884" y="240526"/>
                    <a:pt x="259890" y="242224"/>
                    <a:pt x="282312" y="245621"/>
                  </a:cubicBezTo>
                  <a:cubicBezTo>
                    <a:pt x="304733" y="249019"/>
                    <a:pt x="326646" y="254454"/>
                    <a:pt x="348048" y="261928"/>
                  </a:cubicBezTo>
                  <a:cubicBezTo>
                    <a:pt x="369451" y="269402"/>
                    <a:pt x="387966" y="279594"/>
                    <a:pt x="403593" y="292504"/>
                  </a:cubicBezTo>
                  <a:cubicBezTo>
                    <a:pt x="419221" y="305413"/>
                    <a:pt x="427034" y="321040"/>
                    <a:pt x="427034" y="339386"/>
                  </a:cubicBezTo>
                  <a:cubicBezTo>
                    <a:pt x="427034" y="355692"/>
                    <a:pt x="421259" y="369451"/>
                    <a:pt x="409708" y="380662"/>
                  </a:cubicBezTo>
                  <a:cubicBezTo>
                    <a:pt x="398158" y="391873"/>
                    <a:pt x="384569" y="397479"/>
                    <a:pt x="368941" y="397479"/>
                  </a:cubicBezTo>
                  <a:cubicBezTo>
                    <a:pt x="358750" y="397479"/>
                    <a:pt x="348218" y="395440"/>
                    <a:pt x="337347" y="391364"/>
                  </a:cubicBezTo>
                  <a:cubicBezTo>
                    <a:pt x="326476" y="387287"/>
                    <a:pt x="314925" y="382701"/>
                    <a:pt x="302695" y="377605"/>
                  </a:cubicBezTo>
                  <a:cubicBezTo>
                    <a:pt x="290465" y="372509"/>
                    <a:pt x="277555" y="367922"/>
                    <a:pt x="263966" y="363846"/>
                  </a:cubicBezTo>
                  <a:cubicBezTo>
                    <a:pt x="250377" y="359769"/>
                    <a:pt x="236109" y="357731"/>
                    <a:pt x="221161" y="357731"/>
                  </a:cubicBezTo>
                  <a:cubicBezTo>
                    <a:pt x="214367" y="357731"/>
                    <a:pt x="207402" y="358580"/>
                    <a:pt x="200268" y="360279"/>
                  </a:cubicBezTo>
                  <a:cubicBezTo>
                    <a:pt x="193134" y="361977"/>
                    <a:pt x="186849" y="364865"/>
                    <a:pt x="181413" y="368942"/>
                  </a:cubicBezTo>
                  <a:cubicBezTo>
                    <a:pt x="175978" y="372339"/>
                    <a:pt x="171561" y="376755"/>
                    <a:pt x="168164" y="382191"/>
                  </a:cubicBezTo>
                  <a:cubicBezTo>
                    <a:pt x="164767" y="387627"/>
                    <a:pt x="163068" y="394081"/>
                    <a:pt x="163068" y="401555"/>
                  </a:cubicBezTo>
                  <a:cubicBezTo>
                    <a:pt x="163068" y="412426"/>
                    <a:pt x="169863" y="421599"/>
                    <a:pt x="183452" y="429073"/>
                  </a:cubicBezTo>
                  <a:cubicBezTo>
                    <a:pt x="197041" y="436547"/>
                    <a:pt x="214197" y="444021"/>
                    <a:pt x="234920" y="451495"/>
                  </a:cubicBezTo>
                  <a:cubicBezTo>
                    <a:pt x="255643" y="458969"/>
                    <a:pt x="278065" y="467292"/>
                    <a:pt x="302185" y="476465"/>
                  </a:cubicBezTo>
                  <a:cubicBezTo>
                    <a:pt x="326306" y="485637"/>
                    <a:pt x="348728" y="497018"/>
                    <a:pt x="369451" y="510607"/>
                  </a:cubicBezTo>
                  <a:cubicBezTo>
                    <a:pt x="390174" y="524196"/>
                    <a:pt x="407330" y="541012"/>
                    <a:pt x="420919" y="561056"/>
                  </a:cubicBezTo>
                  <a:cubicBezTo>
                    <a:pt x="434508" y="581100"/>
                    <a:pt x="441303" y="605730"/>
                    <a:pt x="441303" y="634946"/>
                  </a:cubicBezTo>
                  <a:cubicBezTo>
                    <a:pt x="441303" y="664163"/>
                    <a:pt x="434508" y="689472"/>
                    <a:pt x="420919" y="710875"/>
                  </a:cubicBezTo>
                  <a:cubicBezTo>
                    <a:pt x="407330" y="732278"/>
                    <a:pt x="389835" y="750113"/>
                    <a:pt x="368432" y="764382"/>
                  </a:cubicBezTo>
                  <a:cubicBezTo>
                    <a:pt x="347029" y="778650"/>
                    <a:pt x="323079" y="789181"/>
                    <a:pt x="296580" y="795976"/>
                  </a:cubicBezTo>
                  <a:cubicBezTo>
                    <a:pt x="270081" y="802770"/>
                    <a:pt x="244262" y="806168"/>
                    <a:pt x="219123" y="806168"/>
                  </a:cubicBezTo>
                  <a:cubicBezTo>
                    <a:pt x="181753" y="806168"/>
                    <a:pt x="143364" y="799713"/>
                    <a:pt x="103956" y="786803"/>
                  </a:cubicBezTo>
                  <a:cubicBezTo>
                    <a:pt x="64548" y="773894"/>
                    <a:pt x="29896" y="757247"/>
                    <a:pt x="0" y="736864"/>
                  </a:cubicBezTo>
                  <a:lnTo>
                    <a:pt x="45863" y="623735"/>
                  </a:lnTo>
                  <a:cubicBezTo>
                    <a:pt x="56734" y="629850"/>
                    <a:pt x="69644" y="636305"/>
                    <a:pt x="84592" y="643100"/>
                  </a:cubicBezTo>
                  <a:cubicBezTo>
                    <a:pt x="99540" y="649894"/>
                    <a:pt x="114657" y="656179"/>
                    <a:pt x="129945" y="661954"/>
                  </a:cubicBezTo>
                  <a:cubicBezTo>
                    <a:pt x="145233" y="667730"/>
                    <a:pt x="160520" y="672486"/>
                    <a:pt x="175808" y="676223"/>
                  </a:cubicBezTo>
                  <a:cubicBezTo>
                    <a:pt x="191095" y="679960"/>
                    <a:pt x="204854" y="681828"/>
                    <a:pt x="217084" y="681828"/>
                  </a:cubicBezTo>
                  <a:cubicBezTo>
                    <a:pt x="224558" y="681828"/>
                    <a:pt x="232372" y="680979"/>
                    <a:pt x="240525" y="679280"/>
                  </a:cubicBezTo>
                  <a:cubicBezTo>
                    <a:pt x="248679" y="677582"/>
                    <a:pt x="256153" y="674694"/>
                    <a:pt x="262947" y="670617"/>
                  </a:cubicBezTo>
                  <a:cubicBezTo>
                    <a:pt x="269742" y="666541"/>
                    <a:pt x="275347" y="661445"/>
                    <a:pt x="279764" y="655330"/>
                  </a:cubicBezTo>
                  <a:cubicBezTo>
                    <a:pt x="284180" y="649215"/>
                    <a:pt x="286388" y="641741"/>
                    <a:pt x="286388" y="632908"/>
                  </a:cubicBezTo>
                  <a:cubicBezTo>
                    <a:pt x="286388" y="619319"/>
                    <a:pt x="279594" y="608278"/>
                    <a:pt x="266005" y="599785"/>
                  </a:cubicBezTo>
                  <a:cubicBezTo>
                    <a:pt x="252416" y="591292"/>
                    <a:pt x="235430" y="583478"/>
                    <a:pt x="215046" y="576344"/>
                  </a:cubicBezTo>
                  <a:cubicBezTo>
                    <a:pt x="194663" y="569210"/>
                    <a:pt x="172580" y="561736"/>
                    <a:pt x="148800" y="553922"/>
                  </a:cubicBezTo>
                  <a:cubicBezTo>
                    <a:pt x="125019" y="546108"/>
                    <a:pt x="102937" y="535916"/>
                    <a:pt x="82553" y="523347"/>
                  </a:cubicBezTo>
                  <a:cubicBezTo>
                    <a:pt x="62170" y="510777"/>
                    <a:pt x="45184" y="495150"/>
                    <a:pt x="31595" y="476465"/>
                  </a:cubicBezTo>
                  <a:cubicBezTo>
                    <a:pt x="18005" y="457780"/>
                    <a:pt x="11211" y="434169"/>
                    <a:pt x="11211" y="405632"/>
                  </a:cubicBezTo>
                  <a:cubicBezTo>
                    <a:pt x="11211" y="377775"/>
                    <a:pt x="18005" y="353484"/>
                    <a:pt x="31595" y="332761"/>
                  </a:cubicBezTo>
                  <a:cubicBezTo>
                    <a:pt x="45184" y="312038"/>
                    <a:pt x="62509" y="294882"/>
                    <a:pt x="83572" y="281293"/>
                  </a:cubicBezTo>
                  <a:cubicBezTo>
                    <a:pt x="104635" y="267704"/>
                    <a:pt x="127907" y="257512"/>
                    <a:pt x="153386" y="250717"/>
                  </a:cubicBezTo>
                  <a:cubicBezTo>
                    <a:pt x="178865" y="243923"/>
                    <a:pt x="203835" y="240526"/>
                    <a:pt x="228295" y="240526"/>
                  </a:cubicBezTo>
                  <a:close/>
                  <a:moveTo>
                    <a:pt x="2997280" y="66247"/>
                  </a:moveTo>
                  <a:lnTo>
                    <a:pt x="3153213" y="66247"/>
                  </a:lnTo>
                  <a:lnTo>
                    <a:pt x="3153213" y="541182"/>
                  </a:lnTo>
                  <a:cubicBezTo>
                    <a:pt x="3153213" y="548656"/>
                    <a:pt x="3150665" y="555790"/>
                    <a:pt x="3145569" y="562585"/>
                  </a:cubicBezTo>
                  <a:cubicBezTo>
                    <a:pt x="3140473" y="569379"/>
                    <a:pt x="3134019" y="575325"/>
                    <a:pt x="3126205" y="580420"/>
                  </a:cubicBezTo>
                  <a:cubicBezTo>
                    <a:pt x="3118391" y="585516"/>
                    <a:pt x="3109898" y="589593"/>
                    <a:pt x="3100726" y="592651"/>
                  </a:cubicBezTo>
                  <a:cubicBezTo>
                    <a:pt x="3091553" y="595708"/>
                    <a:pt x="3083230" y="597237"/>
                    <a:pt x="3075756" y="597237"/>
                  </a:cubicBezTo>
                  <a:cubicBezTo>
                    <a:pt x="3067603" y="597237"/>
                    <a:pt x="3058939" y="595708"/>
                    <a:pt x="3049767" y="592651"/>
                  </a:cubicBezTo>
                  <a:cubicBezTo>
                    <a:pt x="3040594" y="589593"/>
                    <a:pt x="3032101" y="585516"/>
                    <a:pt x="3024288" y="580420"/>
                  </a:cubicBezTo>
                  <a:cubicBezTo>
                    <a:pt x="3016474" y="575325"/>
                    <a:pt x="3010019" y="569379"/>
                    <a:pt x="3004923" y="562585"/>
                  </a:cubicBezTo>
                  <a:cubicBezTo>
                    <a:pt x="2999827" y="555790"/>
                    <a:pt x="2997280" y="548316"/>
                    <a:pt x="2997280" y="540163"/>
                  </a:cubicBezTo>
                  <a:lnTo>
                    <a:pt x="2997280" y="95803"/>
                  </a:lnTo>
                  <a:close/>
                  <a:moveTo>
                    <a:pt x="2516210" y="1019"/>
                  </a:moveTo>
                  <a:cubicBezTo>
                    <a:pt x="2537952" y="1019"/>
                    <a:pt x="2556297" y="8493"/>
                    <a:pt x="2571245" y="23441"/>
                  </a:cubicBezTo>
                  <a:cubicBezTo>
                    <a:pt x="2586193" y="38389"/>
                    <a:pt x="2593667" y="56734"/>
                    <a:pt x="2593667" y="78477"/>
                  </a:cubicBezTo>
                  <a:lnTo>
                    <a:pt x="2593667" y="294542"/>
                  </a:lnTo>
                  <a:cubicBezTo>
                    <a:pt x="2612692" y="277556"/>
                    <a:pt x="2634774" y="264476"/>
                    <a:pt x="2659913" y="255304"/>
                  </a:cubicBezTo>
                  <a:cubicBezTo>
                    <a:pt x="2685053" y="246131"/>
                    <a:pt x="2710533" y="241545"/>
                    <a:pt x="2736352" y="241545"/>
                  </a:cubicBezTo>
                  <a:cubicBezTo>
                    <a:pt x="2765568" y="241545"/>
                    <a:pt x="2792406" y="246471"/>
                    <a:pt x="2816866" y="256323"/>
                  </a:cubicBezTo>
                  <a:cubicBezTo>
                    <a:pt x="2841327" y="266175"/>
                    <a:pt x="2862390" y="279934"/>
                    <a:pt x="2880055" y="297599"/>
                  </a:cubicBezTo>
                  <a:cubicBezTo>
                    <a:pt x="2897721" y="315265"/>
                    <a:pt x="2911480" y="336328"/>
                    <a:pt x="2921332" y="360788"/>
                  </a:cubicBezTo>
                  <a:cubicBezTo>
                    <a:pt x="2931184" y="385248"/>
                    <a:pt x="2936110" y="412087"/>
                    <a:pt x="2936110" y="441303"/>
                  </a:cubicBezTo>
                  <a:lnTo>
                    <a:pt x="2936110" y="729730"/>
                  </a:lnTo>
                  <a:cubicBezTo>
                    <a:pt x="2936110" y="752151"/>
                    <a:pt x="2928296" y="771006"/>
                    <a:pt x="2912669" y="786294"/>
                  </a:cubicBezTo>
                  <a:cubicBezTo>
                    <a:pt x="2897042" y="801581"/>
                    <a:pt x="2878017" y="809225"/>
                    <a:pt x="2855595" y="809225"/>
                  </a:cubicBezTo>
                  <a:cubicBezTo>
                    <a:pt x="2833853" y="809225"/>
                    <a:pt x="2815677" y="801242"/>
                    <a:pt x="2801069" y="785275"/>
                  </a:cubicBezTo>
                  <a:cubicBezTo>
                    <a:pt x="2786461" y="769308"/>
                    <a:pt x="2779157" y="750793"/>
                    <a:pt x="2779157" y="729730"/>
                  </a:cubicBezTo>
                  <a:lnTo>
                    <a:pt x="2779157" y="466782"/>
                  </a:lnTo>
                  <a:cubicBezTo>
                    <a:pt x="2779157" y="453873"/>
                    <a:pt x="2776779" y="441813"/>
                    <a:pt x="2772023" y="430602"/>
                  </a:cubicBezTo>
                  <a:cubicBezTo>
                    <a:pt x="2767266" y="419391"/>
                    <a:pt x="2760642" y="409539"/>
                    <a:pt x="2752149" y="401046"/>
                  </a:cubicBezTo>
                  <a:cubicBezTo>
                    <a:pt x="2743656" y="392553"/>
                    <a:pt x="2733804" y="385758"/>
                    <a:pt x="2722593" y="380662"/>
                  </a:cubicBezTo>
                  <a:cubicBezTo>
                    <a:pt x="2711382" y="375566"/>
                    <a:pt x="2699322" y="373018"/>
                    <a:pt x="2686412" y="373018"/>
                  </a:cubicBezTo>
                  <a:cubicBezTo>
                    <a:pt x="2660593" y="373018"/>
                    <a:pt x="2638681" y="381851"/>
                    <a:pt x="2620675" y="399517"/>
                  </a:cubicBezTo>
                  <a:cubicBezTo>
                    <a:pt x="2602670" y="417183"/>
                    <a:pt x="2593667" y="438925"/>
                    <a:pt x="2593667" y="464744"/>
                  </a:cubicBezTo>
                  <a:lnTo>
                    <a:pt x="2593667" y="798014"/>
                  </a:lnTo>
                  <a:lnTo>
                    <a:pt x="2436714" y="798014"/>
                  </a:lnTo>
                  <a:lnTo>
                    <a:pt x="2436714" y="79496"/>
                  </a:lnTo>
                  <a:cubicBezTo>
                    <a:pt x="2436714" y="68625"/>
                    <a:pt x="2438922" y="58433"/>
                    <a:pt x="2443339" y="48921"/>
                  </a:cubicBezTo>
                  <a:cubicBezTo>
                    <a:pt x="2447755" y="39408"/>
                    <a:pt x="2453531" y="31085"/>
                    <a:pt x="2460665" y="23951"/>
                  </a:cubicBezTo>
                  <a:cubicBezTo>
                    <a:pt x="2467799" y="16817"/>
                    <a:pt x="2476122" y="11211"/>
                    <a:pt x="2485634" y="7134"/>
                  </a:cubicBezTo>
                  <a:cubicBezTo>
                    <a:pt x="2495147" y="3058"/>
                    <a:pt x="2505338" y="1019"/>
                    <a:pt x="2516210" y="1019"/>
                  </a:cubicBezTo>
                  <a:close/>
                  <a:moveTo>
                    <a:pt x="1200036" y="0"/>
                  </a:moveTo>
                  <a:cubicBezTo>
                    <a:pt x="1221778" y="0"/>
                    <a:pt x="1240123" y="7803"/>
                    <a:pt x="1255071" y="23409"/>
                  </a:cubicBezTo>
                  <a:cubicBezTo>
                    <a:pt x="1270019" y="39016"/>
                    <a:pt x="1277493" y="57339"/>
                    <a:pt x="1277493" y="78381"/>
                  </a:cubicBezTo>
                  <a:lnTo>
                    <a:pt x="1277493" y="795976"/>
                  </a:lnTo>
                  <a:lnTo>
                    <a:pt x="1120540" y="796995"/>
                  </a:lnTo>
                  <a:lnTo>
                    <a:pt x="1120540" y="78381"/>
                  </a:lnTo>
                  <a:cubicBezTo>
                    <a:pt x="1120540" y="55980"/>
                    <a:pt x="1128354" y="37317"/>
                    <a:pt x="1143981" y="22390"/>
                  </a:cubicBezTo>
                  <a:cubicBezTo>
                    <a:pt x="1159609" y="7464"/>
                    <a:pt x="1178293" y="0"/>
                    <a:pt x="120003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F11D3E-3B78-48ED-B9CF-40FC77CBE0E1}"/>
                </a:ext>
              </a:extLst>
            </p:cNvPr>
            <p:cNvSpPr/>
            <p:nvPr/>
          </p:nvSpPr>
          <p:spPr>
            <a:xfrm>
              <a:off x="6299796" y="1981201"/>
              <a:ext cx="222242" cy="2222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75859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057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593B2B-7C40-484B-A7D5-910026DEBB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33850" y="-1"/>
            <a:ext cx="8058150" cy="6858000"/>
          </a:xfrm>
          <a:custGeom>
            <a:avLst/>
            <a:gdLst>
              <a:gd name="connsiteX0" fmla="*/ 0 w 8058150"/>
              <a:gd name="connsiteY0" fmla="*/ 0 h 6858000"/>
              <a:gd name="connsiteX1" fmla="*/ 8058150 w 8058150"/>
              <a:gd name="connsiteY1" fmla="*/ 0 h 6858000"/>
              <a:gd name="connsiteX2" fmla="*/ 8058150 w 8058150"/>
              <a:gd name="connsiteY2" fmla="*/ 6858000 h 6858000"/>
              <a:gd name="connsiteX3" fmla="*/ 6858000 w 80581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58150" h="6858000">
                <a:moveTo>
                  <a:pt x="0" y="0"/>
                </a:moveTo>
                <a:lnTo>
                  <a:pt x="8058150" y="0"/>
                </a:lnTo>
                <a:lnTo>
                  <a:pt x="8058150" y="6858000"/>
                </a:lnTo>
                <a:lnTo>
                  <a:pt x="685800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592EF7A8-62B9-4713-B027-C7B198EA9CB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41602" y="1592826"/>
            <a:ext cx="4948523" cy="3657600"/>
          </a:xfrm>
          <a:custGeom>
            <a:avLst/>
            <a:gdLst>
              <a:gd name="connsiteX0" fmla="*/ 0 w 4948523"/>
              <a:gd name="connsiteY0" fmla="*/ 0 h 3657600"/>
              <a:gd name="connsiteX1" fmla="*/ 4948523 w 4948523"/>
              <a:gd name="connsiteY1" fmla="*/ 0 h 3657600"/>
              <a:gd name="connsiteX2" fmla="*/ 4948523 w 4948523"/>
              <a:gd name="connsiteY2" fmla="*/ 3657600 h 3657600"/>
              <a:gd name="connsiteX3" fmla="*/ 3657600 w 4948523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523" h="3657600">
                <a:moveTo>
                  <a:pt x="0" y="0"/>
                </a:moveTo>
                <a:lnTo>
                  <a:pt x="4948523" y="0"/>
                </a:lnTo>
                <a:lnTo>
                  <a:pt x="4948523" y="3657600"/>
                </a:lnTo>
                <a:lnTo>
                  <a:pt x="3657600" y="3657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271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FBBCF0F-E9D0-4800-BB82-2F51DD4D17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42219" y="1371600"/>
            <a:ext cx="6435214" cy="3923072"/>
          </a:xfrm>
          <a:custGeom>
            <a:avLst/>
            <a:gdLst>
              <a:gd name="connsiteX0" fmla="*/ 0 w 6435214"/>
              <a:gd name="connsiteY0" fmla="*/ 0 h 3923072"/>
              <a:gd name="connsiteX1" fmla="*/ 6435214 w 6435214"/>
              <a:gd name="connsiteY1" fmla="*/ 0 h 3923072"/>
              <a:gd name="connsiteX2" fmla="*/ 6435214 w 6435214"/>
              <a:gd name="connsiteY2" fmla="*/ 3923072 h 3923072"/>
              <a:gd name="connsiteX3" fmla="*/ 0 w 6435214"/>
              <a:gd name="connsiteY3" fmla="*/ 3923072 h 392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35214" h="3923072">
                <a:moveTo>
                  <a:pt x="0" y="0"/>
                </a:moveTo>
                <a:lnTo>
                  <a:pt x="6435214" y="0"/>
                </a:lnTo>
                <a:lnTo>
                  <a:pt x="6435214" y="3923072"/>
                </a:lnTo>
                <a:lnTo>
                  <a:pt x="0" y="39230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368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FD66F45-58F1-407E-9B54-A6877A9C29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487806"/>
            <a:ext cx="5161613" cy="5161613"/>
          </a:xfrm>
          <a:custGeom>
            <a:avLst/>
            <a:gdLst>
              <a:gd name="connsiteX0" fmla="*/ 0 w 4786859"/>
              <a:gd name="connsiteY0" fmla="*/ 0 h 4786859"/>
              <a:gd name="connsiteX1" fmla="*/ 4786859 w 4786859"/>
              <a:gd name="connsiteY1" fmla="*/ 0 h 4786859"/>
              <a:gd name="connsiteX2" fmla="*/ 4786859 w 4786859"/>
              <a:gd name="connsiteY2" fmla="*/ 4786859 h 4786859"/>
              <a:gd name="connsiteX3" fmla="*/ 0 w 4786859"/>
              <a:gd name="connsiteY3" fmla="*/ 4786859 h 478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6859" h="4786859">
                <a:moveTo>
                  <a:pt x="0" y="0"/>
                </a:moveTo>
                <a:lnTo>
                  <a:pt x="4786859" y="0"/>
                </a:lnTo>
                <a:lnTo>
                  <a:pt x="4786859" y="4786859"/>
                </a:lnTo>
                <a:lnTo>
                  <a:pt x="0" y="47868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41A27C4-08C9-4F7A-97A6-92B7D2A9B6C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83089" y="1716089"/>
            <a:ext cx="3425825" cy="3425825"/>
          </a:xfrm>
          <a:custGeom>
            <a:avLst/>
            <a:gdLst>
              <a:gd name="connsiteX0" fmla="*/ 554574 w 3425825"/>
              <a:gd name="connsiteY0" fmla="*/ 0 h 3425825"/>
              <a:gd name="connsiteX1" fmla="*/ 1712119 w 3425825"/>
              <a:gd name="connsiteY1" fmla="*/ 1159925 h 3425825"/>
              <a:gd name="connsiteX2" fmla="*/ 2872044 w 3425825"/>
              <a:gd name="connsiteY2" fmla="*/ 0 h 3425825"/>
              <a:gd name="connsiteX3" fmla="*/ 3425825 w 3425825"/>
              <a:gd name="connsiteY3" fmla="*/ 553781 h 3425825"/>
              <a:gd name="connsiteX4" fmla="*/ 2265900 w 3425825"/>
              <a:gd name="connsiteY4" fmla="*/ 1713706 h 3425825"/>
              <a:gd name="connsiteX5" fmla="*/ 3425825 w 3425825"/>
              <a:gd name="connsiteY5" fmla="*/ 2873631 h 3425825"/>
              <a:gd name="connsiteX6" fmla="*/ 2872044 w 3425825"/>
              <a:gd name="connsiteY6" fmla="*/ 3425825 h 3425825"/>
              <a:gd name="connsiteX7" fmla="*/ 1712119 w 3425825"/>
              <a:gd name="connsiteY7" fmla="*/ 2265900 h 3425825"/>
              <a:gd name="connsiteX8" fmla="*/ 554574 w 3425825"/>
              <a:gd name="connsiteY8" fmla="*/ 3425825 h 3425825"/>
              <a:gd name="connsiteX9" fmla="*/ 0 w 3425825"/>
              <a:gd name="connsiteY9" fmla="*/ 2873631 h 3425825"/>
              <a:gd name="connsiteX10" fmla="*/ 1159925 w 3425825"/>
              <a:gd name="connsiteY10" fmla="*/ 1713706 h 3425825"/>
              <a:gd name="connsiteX11" fmla="*/ 0 w 3425825"/>
              <a:gd name="connsiteY11" fmla="*/ 553781 h 342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5825" h="3425825">
                <a:moveTo>
                  <a:pt x="554574" y="0"/>
                </a:moveTo>
                <a:lnTo>
                  <a:pt x="1712119" y="1159925"/>
                </a:lnTo>
                <a:lnTo>
                  <a:pt x="2872044" y="0"/>
                </a:lnTo>
                <a:lnTo>
                  <a:pt x="3425825" y="553781"/>
                </a:lnTo>
                <a:lnTo>
                  <a:pt x="2265900" y="1713706"/>
                </a:lnTo>
                <a:lnTo>
                  <a:pt x="3425825" y="2873631"/>
                </a:lnTo>
                <a:lnTo>
                  <a:pt x="2872044" y="3425825"/>
                </a:lnTo>
                <a:lnTo>
                  <a:pt x="1712119" y="2265900"/>
                </a:lnTo>
                <a:lnTo>
                  <a:pt x="554574" y="3425825"/>
                </a:lnTo>
                <a:lnTo>
                  <a:pt x="0" y="2873631"/>
                </a:lnTo>
                <a:lnTo>
                  <a:pt x="1159925" y="1713706"/>
                </a:lnTo>
                <a:lnTo>
                  <a:pt x="0" y="553781"/>
                </a:lnTo>
                <a:close/>
              </a:path>
            </a:pathLst>
          </a:custGeom>
          <a:noFill/>
          <a:effectLst>
            <a:outerShdw blurRad="889000" dist="444500" dir="2700000" sx="86000" sy="86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290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595B160-589E-46AB-95AF-299D424A81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885928"/>
            <a:ext cx="12192000" cy="3509091"/>
          </a:xfrm>
          <a:custGeom>
            <a:avLst/>
            <a:gdLst>
              <a:gd name="connsiteX0" fmla="*/ 0 w 12192000"/>
              <a:gd name="connsiteY0" fmla="*/ 0 h 3509091"/>
              <a:gd name="connsiteX1" fmla="*/ 12192000 w 12192000"/>
              <a:gd name="connsiteY1" fmla="*/ 0 h 3509091"/>
              <a:gd name="connsiteX2" fmla="*/ 12192000 w 12192000"/>
              <a:gd name="connsiteY2" fmla="*/ 3509091 h 3509091"/>
              <a:gd name="connsiteX3" fmla="*/ 0 w 12192000"/>
              <a:gd name="connsiteY3" fmla="*/ 3509091 h 350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509091">
                <a:moveTo>
                  <a:pt x="0" y="0"/>
                </a:moveTo>
                <a:lnTo>
                  <a:pt x="12192000" y="0"/>
                </a:lnTo>
                <a:lnTo>
                  <a:pt x="12192000" y="3509091"/>
                </a:lnTo>
                <a:lnTo>
                  <a:pt x="0" y="350909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930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5D56C6-EA00-42CB-A6FB-89C7A1056A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4001" y="1146630"/>
            <a:ext cx="3193143" cy="3933371"/>
          </a:xfrm>
          <a:custGeom>
            <a:avLst/>
            <a:gdLst>
              <a:gd name="connsiteX0" fmla="*/ 0 w 3193143"/>
              <a:gd name="connsiteY0" fmla="*/ 0 h 3933371"/>
              <a:gd name="connsiteX1" fmla="*/ 3193143 w 3193143"/>
              <a:gd name="connsiteY1" fmla="*/ 0 h 3933371"/>
              <a:gd name="connsiteX2" fmla="*/ 3193143 w 3193143"/>
              <a:gd name="connsiteY2" fmla="*/ 3933371 h 3933371"/>
              <a:gd name="connsiteX3" fmla="*/ 0 w 3193143"/>
              <a:gd name="connsiteY3" fmla="*/ 3933371 h 393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3143" h="3933371">
                <a:moveTo>
                  <a:pt x="0" y="0"/>
                </a:moveTo>
                <a:lnTo>
                  <a:pt x="3193143" y="0"/>
                </a:lnTo>
                <a:lnTo>
                  <a:pt x="3193143" y="3933371"/>
                </a:lnTo>
                <a:lnTo>
                  <a:pt x="0" y="39333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44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5B5BE3E-46A0-49BF-9A7E-6C1741FD11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99504" y="800921"/>
            <a:ext cx="3801410" cy="3801412"/>
          </a:xfrm>
          <a:custGeom>
            <a:avLst/>
            <a:gdLst>
              <a:gd name="connsiteX0" fmla="*/ 1900705 w 3801410"/>
              <a:gd name="connsiteY0" fmla="*/ 0 h 3801412"/>
              <a:gd name="connsiteX1" fmla="*/ 3801410 w 3801410"/>
              <a:gd name="connsiteY1" fmla="*/ 1900706 h 3801412"/>
              <a:gd name="connsiteX2" fmla="*/ 1900705 w 3801410"/>
              <a:gd name="connsiteY2" fmla="*/ 3801412 h 3801412"/>
              <a:gd name="connsiteX3" fmla="*/ 0 w 3801410"/>
              <a:gd name="connsiteY3" fmla="*/ 1900706 h 3801412"/>
              <a:gd name="connsiteX4" fmla="*/ 1900705 w 3801410"/>
              <a:gd name="connsiteY4" fmla="*/ 0 h 3801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1410" h="3801412">
                <a:moveTo>
                  <a:pt x="1900705" y="0"/>
                </a:moveTo>
                <a:cubicBezTo>
                  <a:pt x="2950435" y="0"/>
                  <a:pt x="3801410" y="850975"/>
                  <a:pt x="3801410" y="1900706"/>
                </a:cubicBezTo>
                <a:cubicBezTo>
                  <a:pt x="3801410" y="2950437"/>
                  <a:pt x="2950435" y="3801412"/>
                  <a:pt x="1900705" y="3801412"/>
                </a:cubicBezTo>
                <a:cubicBezTo>
                  <a:pt x="850975" y="3801412"/>
                  <a:pt x="0" y="2950437"/>
                  <a:pt x="0" y="1900706"/>
                </a:cubicBezTo>
                <a:cubicBezTo>
                  <a:pt x="0" y="850975"/>
                  <a:pt x="850975" y="0"/>
                  <a:pt x="19007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052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E06044-7FE0-482F-921B-6A60B0928805}"/>
              </a:ext>
            </a:extLst>
          </p:cNvPr>
          <p:cNvSpPr/>
          <p:nvPr userDrawn="1"/>
        </p:nvSpPr>
        <p:spPr>
          <a:xfrm>
            <a:off x="5670677" y="0"/>
            <a:ext cx="6521323" cy="6858000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F56FBF-8C39-4D21-A4D1-85729E8D088B}"/>
              </a:ext>
            </a:extLst>
          </p:cNvPr>
          <p:cNvSpPr/>
          <p:nvPr userDrawn="1"/>
        </p:nvSpPr>
        <p:spPr>
          <a:xfrm>
            <a:off x="499674" y="445958"/>
            <a:ext cx="11192654" cy="59660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508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15524A7-39AC-4B92-A6B9-3E973D7BA2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8678" y="1142999"/>
            <a:ext cx="4571999" cy="4571999"/>
          </a:xfrm>
          <a:prstGeom prst="rect">
            <a:avLst/>
          </a:prstGeom>
          <a:noFill/>
          <a:effectLst>
            <a:outerShdw blurRad="571500" sx="89000" sy="89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37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10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4" r:id="rId3"/>
    <p:sldLayoutId id="2147483656" r:id="rId4"/>
    <p:sldLayoutId id="2147483658" r:id="rId5"/>
    <p:sldLayoutId id="2147483665" r:id="rId6"/>
    <p:sldLayoutId id="2147483669" r:id="rId7"/>
    <p:sldLayoutId id="2147483670" r:id="rId8"/>
    <p:sldLayoutId id="2147483676" r:id="rId9"/>
    <p:sldLayoutId id="2147483684" r:id="rId10"/>
    <p:sldLayoutId id="2147483690" r:id="rId11"/>
    <p:sldLayoutId id="2147483693" r:id="rId12"/>
    <p:sldLayoutId id="2147483706" r:id="rId13"/>
    <p:sldLayoutId id="2147483710" r:id="rId14"/>
    <p:sldLayoutId id="2147483711" r:id="rId15"/>
    <p:sldLayoutId id="2147483712" r:id="rId16"/>
    <p:sldLayoutId id="2147483715" r:id="rId17"/>
    <p:sldLayoutId id="2147483717" r:id="rId18"/>
    <p:sldLayoutId id="2147483718" r:id="rId19"/>
    <p:sldLayoutId id="2147483719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33B779B5-8513-41BF-B49A-BDF7765CE5F9}"/>
              </a:ext>
            </a:extLst>
          </p:cNvPr>
          <p:cNvSpPr/>
          <p:nvPr/>
        </p:nvSpPr>
        <p:spPr>
          <a:xfrm>
            <a:off x="934387" y="953749"/>
            <a:ext cx="5161613" cy="5161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AC0EECD-71DD-487F-BD92-B45F47C2FD81}"/>
              </a:ext>
            </a:extLst>
          </p:cNvPr>
          <p:cNvSpPr txBox="1"/>
          <p:nvPr/>
        </p:nvSpPr>
        <p:spPr>
          <a:xfrm>
            <a:off x="1140082" y="2843973"/>
            <a:ext cx="3551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Data Processing</a:t>
            </a:r>
          </a:p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Workshop 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Ⅱ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r>
              <a:rPr lang="en-US" sz="3600" b="1" dirty="0">
                <a:solidFill>
                  <a:srgbClr val="748773"/>
                </a:solidFill>
                <a:latin typeface="+mj-lt"/>
              </a:rPr>
              <a:t>PROJECT</a:t>
            </a:r>
            <a:endParaRPr lang="en-US" sz="3600" dirty="0">
              <a:solidFill>
                <a:srgbClr val="748773"/>
              </a:solidFill>
              <a:latin typeface="+mj-lt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280B16F-E6D2-4A05-8464-A459D97C8FE2}"/>
              </a:ext>
            </a:extLst>
          </p:cNvPr>
          <p:cNvSpPr txBox="1"/>
          <p:nvPr/>
        </p:nvSpPr>
        <p:spPr>
          <a:xfrm>
            <a:off x="1137755" y="2013228"/>
            <a:ext cx="423176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568536"/>
                </a:solidFill>
                <a:latin typeface="Aharoni" panose="02010803020104030203" pitchFamily="2" charset="-79"/>
                <a:ea typeface="Roboto Light" panose="02000000000000000000" pitchFamily="2" charset="0"/>
                <a:cs typeface="Aharoni" panose="02010803020104030203" pitchFamily="2" charset="-79"/>
              </a:rPr>
              <a:t>U</a:t>
            </a:r>
            <a:r>
              <a:rPr lang="en-US" sz="5400" dirty="0">
                <a:solidFill>
                  <a:srgbClr val="0070C0"/>
                </a:solidFill>
                <a:latin typeface="Aharoni" panose="02010803020104030203" pitchFamily="2" charset="-79"/>
                <a:ea typeface="Roboto Light" panose="02000000000000000000" pitchFamily="2" charset="0"/>
                <a:cs typeface="Aharoni" panose="02010803020104030203" pitchFamily="2" charset="-79"/>
              </a:rPr>
              <a:t>S</a:t>
            </a:r>
            <a:r>
              <a:rPr lang="en-US" altLang="zh-CN" sz="5400" dirty="0">
                <a:solidFill>
                  <a:srgbClr val="0070C0"/>
                </a:solidFill>
                <a:latin typeface="Aharoni" panose="02010803020104030203" pitchFamily="2" charset="-79"/>
                <a:ea typeface="Roboto Light" panose="02000000000000000000" pitchFamily="2" charset="0"/>
                <a:cs typeface="Aharoni" panose="02010803020104030203" pitchFamily="2" charset="-79"/>
              </a:rPr>
              <a:t>earch</a:t>
            </a:r>
            <a:endParaRPr lang="en-US" sz="5400" dirty="0">
              <a:solidFill>
                <a:srgbClr val="0070C0"/>
              </a:solidFill>
              <a:latin typeface="Aharoni" panose="02010803020104030203" pitchFamily="2" charset="-79"/>
              <a:ea typeface="Roboto Light" panose="02000000000000000000" pitchFamily="2" charset="0"/>
              <a:cs typeface="Aharoni" panose="02010803020104030203" pitchFamily="2" charset="-79"/>
            </a:endParaRPr>
          </a:p>
          <a:p>
            <a:endParaRPr lang="en-US" sz="3200" dirty="0">
              <a:solidFill>
                <a:srgbClr val="568536"/>
              </a:solidFill>
              <a:latin typeface="Aharoni" panose="02010803020104030203" pitchFamily="2" charset="-79"/>
              <a:ea typeface="Roboto Light" panose="020000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34" name="图片占位符 33">
            <a:extLst>
              <a:ext uri="{FF2B5EF4-FFF2-40B4-BE49-F238E27FC236}">
                <a16:creationId xmlns:a16="http://schemas.microsoft.com/office/drawing/2014/main" id="{0195DDD2-401C-4D15-800E-DECEA79593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" r="133"/>
          <a:stretch>
            <a:fillRect/>
          </a:stretch>
        </p:blipFill>
        <p:spPr>
          <a:xfrm flipH="1">
            <a:off x="6096000" y="487806"/>
            <a:ext cx="5161613" cy="5161613"/>
          </a:xfrm>
        </p:spPr>
      </p:pic>
      <p:pic>
        <p:nvPicPr>
          <p:cNvPr id="46" name="图片占位符 45">
            <a:extLst>
              <a:ext uri="{FF2B5EF4-FFF2-40B4-BE49-F238E27FC236}">
                <a16:creationId xmlns:a16="http://schemas.microsoft.com/office/drawing/2014/main" id="{8043DAD5-2000-47F5-96E1-404B383CBCB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0" r="10450"/>
          <a:stretch>
            <a:fillRect/>
          </a:stretch>
        </p:blipFill>
        <p:spPr>
          <a:xfrm>
            <a:off x="4511731" y="2243433"/>
            <a:ext cx="3168538" cy="3168538"/>
          </a:xfrm>
        </p:spPr>
      </p:pic>
      <p:sp>
        <p:nvSpPr>
          <p:cNvPr id="16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79061DF-7B2C-4568-8346-8E2F0BA9F5AA}"/>
              </a:ext>
            </a:extLst>
          </p:cNvPr>
          <p:cNvSpPr txBox="1"/>
          <p:nvPr/>
        </p:nvSpPr>
        <p:spPr>
          <a:xfrm>
            <a:off x="1137755" y="4598299"/>
            <a:ext cx="79472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dirty="0">
                <a:latin typeface="Angsana New" panose="02020603050405020304" pitchFamily="18" charset="-34"/>
                <a:ea typeface="Aa点击领取仙女证 (非商业使用)" panose="02010600010101010101" pitchFamily="2" charset="-122"/>
                <a:cs typeface="Angsana New" panose="02020603050405020304" pitchFamily="18" charset="-34"/>
              </a:rPr>
              <a:t>Jiayun XU 	  	1930026140   	</a:t>
            </a:r>
          </a:p>
          <a:p>
            <a:r>
              <a:rPr lang="en" altLang="zh-CN" sz="2000" dirty="0">
                <a:latin typeface="Angsana New" panose="02020603050405020304" pitchFamily="18" charset="-34"/>
                <a:ea typeface="Aa点击领取仙女证 (非商业使用)" panose="02010600010101010101" pitchFamily="2" charset="-122"/>
                <a:cs typeface="Angsana New" panose="02020603050405020304" pitchFamily="18" charset="-34"/>
              </a:rPr>
              <a:t>Y</a:t>
            </a:r>
            <a:r>
              <a:rPr lang="en-US" altLang="zh-CN" sz="2000" dirty="0">
                <a:latin typeface="Angsana New" panose="02020603050405020304" pitchFamily="18" charset="-34"/>
                <a:ea typeface="Aa点击领取仙女证 (非商业使用)" panose="02010600010101010101" pitchFamily="2" charset="-122"/>
                <a:cs typeface="Angsana New" panose="02020603050405020304" pitchFamily="18" charset="-34"/>
              </a:rPr>
              <a:t>uhan ZHENG</a:t>
            </a:r>
            <a:r>
              <a:rPr lang="en" altLang="zh-CN" sz="2000" dirty="0">
                <a:latin typeface="Angsana New" panose="02020603050405020304" pitchFamily="18" charset="-34"/>
                <a:ea typeface="Aa点击领取仙女证 (非商业使用)" panose="02010600010101010101" pitchFamily="2" charset="-122"/>
                <a:cs typeface="Angsana New" panose="02020603050405020304" pitchFamily="18" charset="-34"/>
              </a:rPr>
              <a:t> 	1930026174</a:t>
            </a:r>
            <a:r>
              <a:rPr lang="en-US" altLang="zh-CN" sz="2000" dirty="0">
                <a:latin typeface="Angsana New" panose="02020603050405020304" pitchFamily="18" charset="-34"/>
                <a:ea typeface="Aa点击领取仙女证 (非商业使用)" panose="02010600010101010101" pitchFamily="2" charset="-122"/>
                <a:cs typeface="Angsana New" panose="02020603050405020304" pitchFamily="18" charset="-34"/>
              </a:rPr>
              <a:t>   </a:t>
            </a:r>
          </a:p>
          <a:p>
            <a:r>
              <a:rPr lang="en" altLang="zh-CN" sz="2000" dirty="0">
                <a:latin typeface="Angsana New" panose="02020603050405020304" pitchFamily="18" charset="-34"/>
                <a:ea typeface="Aa点击领取仙女证 (非商业使用)" panose="02010600010101010101" pitchFamily="2" charset="-122"/>
                <a:cs typeface="Angsana New" panose="02020603050405020304" pitchFamily="18" charset="-34"/>
              </a:rPr>
              <a:t>Zhuoheng MA   	1930026096	</a:t>
            </a:r>
          </a:p>
        </p:txBody>
      </p:sp>
    </p:spTree>
    <p:extLst>
      <p:ext uri="{BB962C8B-B14F-4D97-AF65-F5344CB8AC3E}">
        <p14:creationId xmlns:p14="http://schemas.microsoft.com/office/powerpoint/2010/main" val="1669214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27">
            <a:extLst>
              <a:ext uri="{FF2B5EF4-FFF2-40B4-BE49-F238E27FC236}">
                <a16:creationId xmlns:a16="http://schemas.microsoft.com/office/drawing/2014/main" id="{0D33DAA8-E2E6-4E69-B680-017594B0B863}"/>
              </a:ext>
            </a:extLst>
          </p:cNvPr>
          <p:cNvGrpSpPr/>
          <p:nvPr/>
        </p:nvGrpSpPr>
        <p:grpSpPr>
          <a:xfrm>
            <a:off x="1344850" y="1105482"/>
            <a:ext cx="904219" cy="904219"/>
            <a:chOff x="906655" y="3674591"/>
            <a:chExt cx="904219" cy="904219"/>
          </a:xfrm>
        </p:grpSpPr>
        <p:sp>
          <p:nvSpPr>
            <p:cNvPr id="299" name="Oval 4">
              <a:extLst>
                <a:ext uri="{FF2B5EF4-FFF2-40B4-BE49-F238E27FC236}">
                  <a16:creationId xmlns:a16="http://schemas.microsoft.com/office/drawing/2014/main" id="{7CF8743F-5CB5-46D7-8A9A-17B5134D30F8}"/>
                </a:ext>
              </a:extLst>
            </p:cNvPr>
            <p:cNvSpPr/>
            <p:nvPr/>
          </p:nvSpPr>
          <p:spPr>
            <a:xfrm>
              <a:off x="906655" y="3674591"/>
              <a:ext cx="904219" cy="904219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00" name="TextBox 26">
              <a:extLst>
                <a:ext uri="{FF2B5EF4-FFF2-40B4-BE49-F238E27FC236}">
                  <a16:creationId xmlns:a16="http://schemas.microsoft.com/office/drawing/2014/main" id="{3DBD1159-ECCB-46A8-9F24-1EFB5D9794C7}"/>
                </a:ext>
              </a:extLst>
            </p:cNvPr>
            <p:cNvSpPr txBox="1"/>
            <p:nvPr/>
          </p:nvSpPr>
          <p:spPr>
            <a:xfrm>
              <a:off x="961970" y="3942034"/>
              <a:ext cx="793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100%</a:t>
              </a: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4714374" y="727503"/>
            <a:ext cx="2763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System </a:t>
            </a:r>
            <a:r>
              <a:rPr lang="en-US" altLang="zh-CN" sz="2800" b="1" dirty="0">
                <a:solidFill>
                  <a:srgbClr val="C00000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Design</a:t>
            </a:r>
            <a:endParaRPr lang="zh-CN" altLang="en-US" sz="2800" b="1" dirty="0">
              <a:solidFill>
                <a:srgbClr val="C00000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grpSp>
        <p:nvGrpSpPr>
          <p:cNvPr id="26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27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10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271" name="图片 270">
            <a:extLst>
              <a:ext uri="{FF2B5EF4-FFF2-40B4-BE49-F238E27FC236}">
                <a16:creationId xmlns:a16="http://schemas.microsoft.com/office/drawing/2014/main" id="{ED72E421-529B-4298-8C12-C687EECDE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697" y="1466037"/>
            <a:ext cx="8024605" cy="4471210"/>
          </a:xfrm>
          <a:prstGeom prst="roundRect">
            <a:avLst>
              <a:gd name="adj" fmla="val 353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88" name="Group 22">
            <a:extLst>
              <a:ext uri="{FF2B5EF4-FFF2-40B4-BE49-F238E27FC236}">
                <a16:creationId xmlns:a16="http://schemas.microsoft.com/office/drawing/2014/main" id="{69AE456E-4FD9-4E25-AC81-7B2C4AD07A77}"/>
              </a:ext>
            </a:extLst>
          </p:cNvPr>
          <p:cNvGrpSpPr/>
          <p:nvPr/>
        </p:nvGrpSpPr>
        <p:grpSpPr>
          <a:xfrm>
            <a:off x="2783568" y="715776"/>
            <a:ext cx="560524" cy="560524"/>
            <a:chOff x="848833" y="2754765"/>
            <a:chExt cx="602813" cy="602813"/>
          </a:xfrm>
        </p:grpSpPr>
        <p:sp>
          <p:nvSpPr>
            <p:cNvPr id="289" name="Oval 3">
              <a:extLst>
                <a:ext uri="{FF2B5EF4-FFF2-40B4-BE49-F238E27FC236}">
                  <a16:creationId xmlns:a16="http://schemas.microsoft.com/office/drawing/2014/main" id="{6F1C5B21-0135-42A2-8425-BBD6B178B9E4}"/>
                </a:ext>
              </a:extLst>
            </p:cNvPr>
            <p:cNvSpPr/>
            <p:nvPr/>
          </p:nvSpPr>
          <p:spPr>
            <a:xfrm>
              <a:off x="848833" y="2754765"/>
              <a:ext cx="602813" cy="602813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90" name="Group 19">
              <a:extLst>
                <a:ext uri="{FF2B5EF4-FFF2-40B4-BE49-F238E27FC236}">
                  <a16:creationId xmlns:a16="http://schemas.microsoft.com/office/drawing/2014/main" id="{57B41ACA-981A-4135-8794-797DE1B3568B}"/>
                </a:ext>
              </a:extLst>
            </p:cNvPr>
            <p:cNvGrpSpPr/>
            <p:nvPr/>
          </p:nvGrpSpPr>
          <p:grpSpPr>
            <a:xfrm>
              <a:off x="1032538" y="2938470"/>
              <a:ext cx="235402" cy="235402"/>
              <a:chOff x="8204317" y="2115665"/>
              <a:chExt cx="464344" cy="464344"/>
            </a:xfrm>
            <a:solidFill>
              <a:schemeClr val="bg1"/>
            </a:solidFill>
          </p:grpSpPr>
          <p:sp>
            <p:nvSpPr>
              <p:cNvPr id="291" name="AutoShape 81">
                <a:extLst>
                  <a:ext uri="{FF2B5EF4-FFF2-40B4-BE49-F238E27FC236}">
                    <a16:creationId xmlns:a16="http://schemas.microsoft.com/office/drawing/2014/main" id="{8FBEB800-A5C7-4B3A-A010-B6360CF4CE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4317" y="2115665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92" name="AutoShape 82">
                <a:extLst>
                  <a:ext uri="{FF2B5EF4-FFF2-40B4-BE49-F238E27FC236}">
                    <a16:creationId xmlns:a16="http://schemas.microsoft.com/office/drawing/2014/main" id="{B2730E74-1C23-4C5D-9EC5-D4538CF3E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7973" y="2492697"/>
                <a:ext cx="43657" cy="436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93" name="Group 1">
            <a:extLst>
              <a:ext uri="{FF2B5EF4-FFF2-40B4-BE49-F238E27FC236}">
                <a16:creationId xmlns:a16="http://schemas.microsoft.com/office/drawing/2014/main" id="{5CFAF6E9-2433-401E-9329-609252C63AA0}"/>
              </a:ext>
            </a:extLst>
          </p:cNvPr>
          <p:cNvGrpSpPr/>
          <p:nvPr/>
        </p:nvGrpSpPr>
        <p:grpSpPr>
          <a:xfrm>
            <a:off x="1014699" y="2737506"/>
            <a:ext cx="1382987" cy="1382987"/>
            <a:chOff x="1572027" y="4602332"/>
            <a:chExt cx="1382987" cy="1382987"/>
          </a:xfrm>
        </p:grpSpPr>
        <p:sp>
          <p:nvSpPr>
            <p:cNvPr id="294" name="Oval 5">
              <a:extLst>
                <a:ext uri="{FF2B5EF4-FFF2-40B4-BE49-F238E27FC236}">
                  <a16:creationId xmlns:a16="http://schemas.microsoft.com/office/drawing/2014/main" id="{7E79CB66-F066-4ACF-AA89-B0812256DD87}"/>
                </a:ext>
              </a:extLst>
            </p:cNvPr>
            <p:cNvSpPr/>
            <p:nvPr/>
          </p:nvSpPr>
          <p:spPr>
            <a:xfrm>
              <a:off x="1572027" y="4602332"/>
              <a:ext cx="1382987" cy="1382987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295" name="Group 25">
              <a:extLst>
                <a:ext uri="{FF2B5EF4-FFF2-40B4-BE49-F238E27FC236}">
                  <a16:creationId xmlns:a16="http://schemas.microsoft.com/office/drawing/2014/main" id="{713CE5E5-0497-422C-BF19-3992FFB4F87A}"/>
                </a:ext>
              </a:extLst>
            </p:cNvPr>
            <p:cNvGrpSpPr/>
            <p:nvPr/>
          </p:nvGrpSpPr>
          <p:grpSpPr>
            <a:xfrm>
              <a:off x="1673446" y="4935778"/>
              <a:ext cx="1180148" cy="909096"/>
              <a:chOff x="1667981" y="4770550"/>
              <a:chExt cx="1180148" cy="909096"/>
            </a:xfrm>
          </p:grpSpPr>
          <p:sp>
            <p:nvSpPr>
              <p:cNvPr id="296" name="TextBox 23">
                <a:extLst>
                  <a:ext uri="{FF2B5EF4-FFF2-40B4-BE49-F238E27FC236}">
                    <a16:creationId xmlns:a16="http://schemas.microsoft.com/office/drawing/2014/main" id="{F8E0F3B7-012E-411D-B878-7937126AE4AD}"/>
                  </a:ext>
                </a:extLst>
              </p:cNvPr>
              <p:cNvSpPr txBox="1"/>
              <p:nvPr/>
            </p:nvSpPr>
            <p:spPr>
              <a:xfrm>
                <a:off x="1667981" y="4770550"/>
                <a:ext cx="1180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+mj-lt"/>
                    <a:ea typeface="Roboto Light" panose="02000000000000000000" pitchFamily="2" charset="0"/>
                  </a:rPr>
                  <a:t>300%</a:t>
                </a:r>
              </a:p>
            </p:txBody>
          </p:sp>
          <p:sp>
            <p:nvSpPr>
              <p:cNvPr id="297" name="TextBox 24">
                <a:extLst>
                  <a:ext uri="{FF2B5EF4-FFF2-40B4-BE49-F238E27FC236}">
                    <a16:creationId xmlns:a16="http://schemas.microsoft.com/office/drawing/2014/main" id="{ABF0F50D-1A5E-4A62-9FDF-16C2EF45B1DF}"/>
                  </a:ext>
                </a:extLst>
              </p:cNvPr>
              <p:cNvSpPr txBox="1"/>
              <p:nvPr/>
            </p:nvSpPr>
            <p:spPr>
              <a:xfrm>
                <a:off x="1667981" y="5217596"/>
                <a:ext cx="1180148" cy="462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sz="1100" dirty="0">
                    <a:solidFill>
                      <a:schemeClr val="bg1"/>
                    </a:solidFill>
                  </a:rPr>
                  <a:t>Transcend oneself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01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5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5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5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4432852" y="727503"/>
            <a:ext cx="3326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20-Threads Spider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grpSp>
        <p:nvGrpSpPr>
          <p:cNvPr id="26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27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11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7A67047C-68D2-4B49-9F76-A6D92FFBF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260" y="2174848"/>
            <a:ext cx="6896004" cy="264764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CAD8BB5D-FADE-4721-96C4-6D5D56B57FCE}"/>
              </a:ext>
            </a:extLst>
          </p:cNvPr>
          <p:cNvGrpSpPr/>
          <p:nvPr/>
        </p:nvGrpSpPr>
        <p:grpSpPr>
          <a:xfrm>
            <a:off x="1299458" y="1405466"/>
            <a:ext cx="2622016" cy="4186410"/>
            <a:chOff x="1916894" y="1844446"/>
            <a:chExt cx="2622016" cy="4186410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EDE4FB09-1BCD-4D0F-A40A-B09EA48E255B}"/>
                </a:ext>
              </a:extLst>
            </p:cNvPr>
            <p:cNvGrpSpPr/>
            <p:nvPr/>
          </p:nvGrpSpPr>
          <p:grpSpPr>
            <a:xfrm>
              <a:off x="1916894" y="1844446"/>
              <a:ext cx="2622016" cy="4186410"/>
              <a:chOff x="1018643" y="1979440"/>
              <a:chExt cx="2622016" cy="4186410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27827129-9BD5-4BD5-A7BE-DA09C349F57F}"/>
                  </a:ext>
                </a:extLst>
              </p:cNvPr>
              <p:cNvGrpSpPr/>
              <p:nvPr/>
            </p:nvGrpSpPr>
            <p:grpSpPr>
              <a:xfrm>
                <a:off x="1018643" y="1979440"/>
                <a:ext cx="2622016" cy="4186410"/>
                <a:chOff x="1018643" y="1979440"/>
                <a:chExt cx="2622016" cy="4186410"/>
              </a:xfrm>
            </p:grpSpPr>
            <p:sp>
              <p:nvSpPr>
                <p:cNvPr id="58" name="圆角矩形 9">
                  <a:extLst>
                    <a:ext uri="{FF2B5EF4-FFF2-40B4-BE49-F238E27FC236}">
                      <a16:creationId xmlns:a16="http://schemas.microsoft.com/office/drawing/2014/main" id="{35A8E21A-B798-4338-868D-94D21398C9E5}"/>
                    </a:ext>
                  </a:extLst>
                </p:cNvPr>
                <p:cNvSpPr/>
                <p:nvPr/>
              </p:nvSpPr>
              <p:spPr>
                <a:xfrm>
                  <a:off x="1018643" y="1979440"/>
                  <a:ext cx="2622016" cy="4186410"/>
                </a:xfrm>
                <a:prstGeom prst="roundRect">
                  <a:avLst>
                    <a:gd name="adj" fmla="val 2801"/>
                  </a:avLst>
                </a:prstGeom>
                <a:solidFill>
                  <a:srgbClr val="748773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317500" dist="127000" dir="2700000" algn="tl" rotWithShape="0">
                    <a:prstClr val="black">
                      <a:alpha val="25000"/>
                    </a:prstClr>
                  </a:outerShdw>
                </a:effectLst>
              </p:spPr>
              <p:txBody>
                <a:bodyPr wrap="none" rtlCol="0" anchor="ctr"/>
                <a:lstStyle/>
                <a:p>
                  <a:pPr algn="ctr"/>
                  <a:endParaRPr lang="zh-CN" altLang="en-US" sz="1400" kern="0" dirty="0">
                    <a:solidFill>
                      <a:srgbClr val="FF8556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59" name="任意多边形 12">
                  <a:extLst>
                    <a:ext uri="{FF2B5EF4-FFF2-40B4-BE49-F238E27FC236}">
                      <a16:creationId xmlns:a16="http://schemas.microsoft.com/office/drawing/2014/main" id="{2AF6C5FC-4C8C-4C0B-8DA5-4994639F20D3}"/>
                    </a:ext>
                  </a:extLst>
                </p:cNvPr>
                <p:cNvSpPr/>
                <p:nvPr/>
              </p:nvSpPr>
              <p:spPr>
                <a:xfrm>
                  <a:off x="1018643" y="3173360"/>
                  <a:ext cx="2622016" cy="2992490"/>
                </a:xfrm>
                <a:custGeom>
                  <a:avLst/>
                  <a:gdLst>
                    <a:gd name="connsiteX0" fmla="*/ 0 w 2622016"/>
                    <a:gd name="connsiteY0" fmla="*/ 0 h 2756070"/>
                    <a:gd name="connsiteX1" fmla="*/ 2622016 w 2622016"/>
                    <a:gd name="connsiteY1" fmla="*/ 629325 h 2756070"/>
                    <a:gd name="connsiteX2" fmla="*/ 2622016 w 2622016"/>
                    <a:gd name="connsiteY2" fmla="*/ 2682627 h 2756070"/>
                    <a:gd name="connsiteX3" fmla="*/ 2548573 w 2622016"/>
                    <a:gd name="connsiteY3" fmla="*/ 2756070 h 2756070"/>
                    <a:gd name="connsiteX4" fmla="*/ 73443 w 2622016"/>
                    <a:gd name="connsiteY4" fmla="*/ 2756070 h 2756070"/>
                    <a:gd name="connsiteX5" fmla="*/ 0 w 2622016"/>
                    <a:gd name="connsiteY5" fmla="*/ 2682627 h 275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22016" h="2756070">
                      <a:moveTo>
                        <a:pt x="0" y="0"/>
                      </a:moveTo>
                      <a:lnTo>
                        <a:pt x="2622016" y="629325"/>
                      </a:lnTo>
                      <a:lnTo>
                        <a:pt x="2622016" y="2682627"/>
                      </a:lnTo>
                      <a:cubicBezTo>
                        <a:pt x="2622016" y="2723188"/>
                        <a:pt x="2589134" y="2756070"/>
                        <a:pt x="2548573" y="2756070"/>
                      </a:cubicBezTo>
                      <a:lnTo>
                        <a:pt x="73443" y="2756070"/>
                      </a:lnTo>
                      <a:cubicBezTo>
                        <a:pt x="32882" y="2756070"/>
                        <a:pt x="0" y="2723188"/>
                        <a:pt x="0" y="268262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61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1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16200000" scaled="1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400" kern="0">
                    <a:solidFill>
                      <a:srgbClr val="FF8556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C51C6947-DBB4-4431-9344-7C12F4C592A8}"/>
                  </a:ext>
                </a:extLst>
              </p:cNvPr>
              <p:cNvSpPr/>
              <p:nvPr/>
            </p:nvSpPr>
            <p:spPr>
              <a:xfrm>
                <a:off x="1192221" y="3751292"/>
                <a:ext cx="2274859" cy="17475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</a:rPr>
                  <a:t>Powerful = Complex?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</a:rPr>
                  <a:t>No!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</a:rPr>
                  <a:t>Also simple to use! 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b="1" dirty="0">
                    <a:solidFill>
                      <a:schemeClr val="bg1"/>
                    </a:solidFill>
                  </a:rPr>
                  <a:t>Only 10 sec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, 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</a:rPr>
                  <a:t>you can have the ability to use all functions smoothly!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圆角矩形 14">
                <a:extLst>
                  <a:ext uri="{FF2B5EF4-FFF2-40B4-BE49-F238E27FC236}">
                    <a16:creationId xmlns:a16="http://schemas.microsoft.com/office/drawing/2014/main" id="{BED4B2EE-1760-4309-9FAA-948EC291197E}"/>
                  </a:ext>
                </a:extLst>
              </p:cNvPr>
              <p:cNvSpPr/>
              <p:nvPr/>
            </p:nvSpPr>
            <p:spPr>
              <a:xfrm>
                <a:off x="1736740" y="5645738"/>
                <a:ext cx="1185823" cy="35028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32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none" rtlCol="0" anchor="ctr"/>
              <a:lstStyle/>
              <a:p>
                <a:pPr algn="ctr"/>
                <a:r>
                  <a:rPr lang="en-US" altLang="zh-CN" sz="1400" kern="0" dirty="0">
                    <a:solidFill>
                      <a:schemeClr val="bg1"/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  <a:cs typeface="Open Sans" panose="020B0606030504020204" pitchFamily="34" charset="0"/>
                  </a:rPr>
                  <a:t>Spider</a:t>
                </a:r>
                <a:endParaRPr lang="zh-CN" altLang="en-US" sz="1400" kern="0" dirty="0">
                  <a:solidFill>
                    <a:schemeClr val="bg1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  <a:cs typeface="Open Sans" panose="020B0606030504020204" pitchFamily="34" charset="0"/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C725653-AA1C-4549-90D6-FADD5E91AB92}"/>
                  </a:ext>
                </a:extLst>
              </p:cNvPr>
              <p:cNvSpPr txBox="1"/>
              <p:nvPr/>
            </p:nvSpPr>
            <p:spPr>
              <a:xfrm>
                <a:off x="1951064" y="2314790"/>
                <a:ext cx="12875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</a:rPr>
                  <a:t>Spider</a:t>
                </a:r>
                <a:endParaRPr lang="zh-CN" altLang="en-US" sz="2800" dirty="0">
                  <a:solidFill>
                    <a:schemeClr val="bg1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01150BB5-AE66-4191-A934-4F0E0859C59D}"/>
                  </a:ext>
                </a:extLst>
              </p:cNvPr>
              <p:cNvSpPr/>
              <p:nvPr/>
            </p:nvSpPr>
            <p:spPr>
              <a:xfrm>
                <a:off x="1516328" y="2916659"/>
                <a:ext cx="169309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>
                        <a:alpha val="54000"/>
                      </a:schemeClr>
                    </a:solidFill>
                    <a:latin typeface="Open Sans" panose="020B0606030504020204" pitchFamily="34" charset="0"/>
                    <a:cs typeface="Open Sans" panose="020B0606030504020204" pitchFamily="34" charset="0"/>
                  </a:rPr>
                  <a:t>Keep Going on! </a:t>
                </a:r>
                <a:endParaRPr lang="zh-CN" altLang="en-US" sz="1600" dirty="0">
                  <a:solidFill>
                    <a:schemeClr val="bg1">
                      <a:alpha val="54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AB1EDCE5-DA1C-405E-96E5-1300682B1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0938" y="2153199"/>
              <a:ext cx="534302" cy="534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5032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4432852" y="727503"/>
            <a:ext cx="3326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20-Threads Spider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0A3BF1F-C519-45CC-9307-C3F21063946C}"/>
              </a:ext>
            </a:extLst>
          </p:cNvPr>
          <p:cNvGrpSpPr/>
          <p:nvPr/>
        </p:nvGrpSpPr>
        <p:grpSpPr>
          <a:xfrm>
            <a:off x="5369524" y="1987137"/>
            <a:ext cx="4754507" cy="3285078"/>
            <a:chOff x="6980773" y="2159874"/>
            <a:chExt cx="4754507" cy="3285078"/>
          </a:xfrm>
        </p:grpSpPr>
        <p:sp>
          <p:nvSpPr>
            <p:cNvPr id="44" name="文本框 43"/>
            <p:cNvSpPr txBox="1"/>
            <p:nvPr/>
          </p:nvSpPr>
          <p:spPr>
            <a:xfrm>
              <a:off x="7082580" y="4367105"/>
              <a:ext cx="10436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Powerful</a:t>
              </a:r>
              <a:endParaRPr lang="zh-CN" altLang="en-US" sz="1600" dirty="0"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7104614" y="4798559"/>
              <a:ext cx="3581176" cy="0"/>
            </a:xfrm>
            <a:prstGeom prst="line">
              <a:avLst/>
            </a:prstGeom>
            <a:ln w="76200">
              <a:solidFill>
                <a:schemeClr val="bg1">
                  <a:lumMod val="75000"/>
                  <a:alpha val="5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cxnSpLocks/>
            </p:cNvCxnSpPr>
            <p:nvPr/>
          </p:nvCxnSpPr>
          <p:spPr>
            <a:xfrm>
              <a:off x="7084455" y="4798559"/>
              <a:ext cx="3480438" cy="0"/>
            </a:xfrm>
            <a:prstGeom prst="line">
              <a:avLst/>
            </a:prstGeom>
            <a:gradFill flip="none" rotWithShape="1">
              <a:gsLst>
                <a:gs pos="16000">
                  <a:srgbClr val="FF8556"/>
                </a:gs>
                <a:gs pos="50000">
                  <a:srgbClr val="FF9C47"/>
                </a:gs>
                <a:gs pos="100000">
                  <a:srgbClr val="FEAD38"/>
                </a:gs>
              </a:gsLst>
              <a:lin ang="18900000" scaled="1"/>
              <a:tileRect/>
            </a:gradFill>
            <a:ln w="76200">
              <a:solidFill>
                <a:srgbClr val="7487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文本框 46"/>
            <p:cNvSpPr txBox="1"/>
            <p:nvPr/>
          </p:nvSpPr>
          <p:spPr>
            <a:xfrm>
              <a:off x="7082580" y="5013498"/>
              <a:ext cx="1040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rgbClr val="6B7278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Easy Use</a:t>
              </a:r>
              <a:endParaRPr lang="zh-CN" altLang="en-US" sz="1600" dirty="0">
                <a:solidFill>
                  <a:srgbClr val="6B7278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>
              <a:off x="7084455" y="5444952"/>
              <a:ext cx="3581176" cy="0"/>
            </a:xfrm>
            <a:prstGeom prst="line">
              <a:avLst/>
            </a:prstGeom>
            <a:ln w="76200">
              <a:solidFill>
                <a:schemeClr val="bg1">
                  <a:lumMod val="75000"/>
                  <a:alpha val="5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cxnSpLocks/>
            </p:cNvCxnSpPr>
            <p:nvPr/>
          </p:nvCxnSpPr>
          <p:spPr>
            <a:xfrm>
              <a:off x="7064296" y="5444952"/>
              <a:ext cx="3303992" cy="0"/>
            </a:xfrm>
            <a:prstGeom prst="line">
              <a:avLst/>
            </a:prstGeom>
            <a:gradFill flip="none" rotWithShape="1">
              <a:gsLst>
                <a:gs pos="16000">
                  <a:srgbClr val="FF8556"/>
                </a:gs>
                <a:gs pos="50000">
                  <a:srgbClr val="FF9C47"/>
                </a:gs>
                <a:gs pos="100000">
                  <a:srgbClr val="FEAD38"/>
                </a:gs>
              </a:gsLst>
              <a:lin ang="18900000" scaled="1"/>
              <a:tileRect/>
            </a:gradFill>
            <a:ln w="76200">
              <a:solidFill>
                <a:srgbClr val="6B72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10098023" y="4404435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bas" pitchFamily="2" charset="0"/>
                  <a:ea typeface="方正正准黑简体" panose="02000000000000000000" pitchFamily="2" charset="-122"/>
                </a:rPr>
                <a:t>95%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方正正准黑简体" panose="02000000000000000000" pitchFamily="2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0098022" y="5015192"/>
              <a:ext cx="540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bas" pitchFamily="2" charset="0"/>
                  <a:ea typeface="方正正准黑简体" panose="02000000000000000000" pitchFamily="2" charset="-122"/>
                </a:rPr>
                <a:t>90%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方正正准黑简体" panose="02000000000000000000" pitchFamily="2" charset="-122"/>
              </a:endParaRPr>
            </a:p>
          </p:txBody>
        </p:sp>
        <p:sp>
          <p:nvSpPr>
            <p:cNvPr id="52" name="Rectangle: Rounded Corners 39"/>
            <p:cNvSpPr/>
            <p:nvPr/>
          </p:nvSpPr>
          <p:spPr>
            <a:xfrm>
              <a:off x="7087501" y="2957702"/>
              <a:ext cx="360000" cy="67142"/>
            </a:xfrm>
            <a:prstGeom prst="roundRect">
              <a:avLst>
                <a:gd name="adj" fmla="val 50000"/>
              </a:avLst>
            </a:prstGeom>
            <a:solidFill>
              <a:srgbClr val="6B727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Rectangle 3"/>
            <p:cNvSpPr/>
            <p:nvPr/>
          </p:nvSpPr>
          <p:spPr>
            <a:xfrm>
              <a:off x="6980773" y="3187728"/>
              <a:ext cx="4650456" cy="6231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</a:rPr>
                <a:t>        </a:t>
              </a: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</a:rPr>
                <a:t>As it’s a tool that we can repeatedly using,  we design it as simple as it can be to be friendly to the user!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6980773" y="2159874"/>
              <a:ext cx="4754507" cy="768154"/>
              <a:chOff x="6141009" y="2307052"/>
              <a:chExt cx="4754507" cy="768154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6141009" y="2307052"/>
                <a:ext cx="47545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</a:rPr>
                  <a:t>Simple, but not “simple”</a:t>
                </a: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6242816" y="2767429"/>
                <a:ext cx="289771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zh-CN" sz="1400" dirty="0">
                    <a:solidFill>
                      <a:srgbClr val="C00000"/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Attitude</a:t>
                </a:r>
                <a:r>
                  <a:rPr lang="en-US" altLang="zh-CN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</a:rPr>
                  <a:t> – go beyond powerful!</a:t>
                </a:r>
                <a:endPara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</a:endParaRPr>
              </a:p>
            </p:txBody>
          </p:sp>
        </p:grpSp>
      </p:grpSp>
      <p:grpSp>
        <p:nvGrpSpPr>
          <p:cNvPr id="26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27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12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C5B99EF-D451-4D60-8CD9-05C0BBBF03DB}"/>
              </a:ext>
            </a:extLst>
          </p:cNvPr>
          <p:cNvGrpSpPr/>
          <p:nvPr/>
        </p:nvGrpSpPr>
        <p:grpSpPr>
          <a:xfrm>
            <a:off x="1916894" y="1709776"/>
            <a:ext cx="2622016" cy="4186410"/>
            <a:chOff x="1916894" y="1844446"/>
            <a:chExt cx="2622016" cy="418641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2F7039A-D519-4B24-B827-B08ECFC28A92}"/>
                </a:ext>
              </a:extLst>
            </p:cNvPr>
            <p:cNvGrpSpPr/>
            <p:nvPr/>
          </p:nvGrpSpPr>
          <p:grpSpPr>
            <a:xfrm>
              <a:off x="1916894" y="1844446"/>
              <a:ext cx="2622016" cy="4186410"/>
              <a:chOff x="1018643" y="1979440"/>
              <a:chExt cx="2622016" cy="4186410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1018643" y="1979440"/>
                <a:ext cx="2622016" cy="4186410"/>
                <a:chOff x="1018643" y="1979440"/>
                <a:chExt cx="2622016" cy="4186410"/>
              </a:xfrm>
            </p:grpSpPr>
            <p:sp>
              <p:nvSpPr>
                <p:cNvPr id="10" name="圆角矩形 9"/>
                <p:cNvSpPr/>
                <p:nvPr/>
              </p:nvSpPr>
              <p:spPr>
                <a:xfrm>
                  <a:off x="1018643" y="1979440"/>
                  <a:ext cx="2622016" cy="4186410"/>
                </a:xfrm>
                <a:prstGeom prst="roundRect">
                  <a:avLst>
                    <a:gd name="adj" fmla="val 2801"/>
                  </a:avLst>
                </a:prstGeom>
                <a:solidFill>
                  <a:srgbClr val="748773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317500" dist="127000" dir="2700000" algn="tl" rotWithShape="0">
                    <a:prstClr val="black">
                      <a:alpha val="25000"/>
                    </a:prstClr>
                  </a:outerShdw>
                </a:effectLst>
              </p:spPr>
              <p:txBody>
                <a:bodyPr wrap="none" rtlCol="0" anchor="ctr"/>
                <a:lstStyle/>
                <a:p>
                  <a:pPr algn="ctr"/>
                  <a:endParaRPr lang="zh-CN" altLang="en-US" sz="1400" kern="0" dirty="0">
                    <a:solidFill>
                      <a:srgbClr val="FF8556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" name="任意多边形 12"/>
                <p:cNvSpPr/>
                <p:nvPr/>
              </p:nvSpPr>
              <p:spPr>
                <a:xfrm>
                  <a:off x="1018643" y="3173360"/>
                  <a:ext cx="2622016" cy="2992490"/>
                </a:xfrm>
                <a:custGeom>
                  <a:avLst/>
                  <a:gdLst>
                    <a:gd name="connsiteX0" fmla="*/ 0 w 2622016"/>
                    <a:gd name="connsiteY0" fmla="*/ 0 h 2756070"/>
                    <a:gd name="connsiteX1" fmla="*/ 2622016 w 2622016"/>
                    <a:gd name="connsiteY1" fmla="*/ 629325 h 2756070"/>
                    <a:gd name="connsiteX2" fmla="*/ 2622016 w 2622016"/>
                    <a:gd name="connsiteY2" fmla="*/ 2682627 h 2756070"/>
                    <a:gd name="connsiteX3" fmla="*/ 2548573 w 2622016"/>
                    <a:gd name="connsiteY3" fmla="*/ 2756070 h 2756070"/>
                    <a:gd name="connsiteX4" fmla="*/ 73443 w 2622016"/>
                    <a:gd name="connsiteY4" fmla="*/ 2756070 h 2756070"/>
                    <a:gd name="connsiteX5" fmla="*/ 0 w 2622016"/>
                    <a:gd name="connsiteY5" fmla="*/ 2682627 h 2756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22016" h="2756070">
                      <a:moveTo>
                        <a:pt x="0" y="0"/>
                      </a:moveTo>
                      <a:lnTo>
                        <a:pt x="2622016" y="629325"/>
                      </a:lnTo>
                      <a:lnTo>
                        <a:pt x="2622016" y="2682627"/>
                      </a:lnTo>
                      <a:cubicBezTo>
                        <a:pt x="2622016" y="2723188"/>
                        <a:pt x="2589134" y="2756070"/>
                        <a:pt x="2548573" y="2756070"/>
                      </a:cubicBezTo>
                      <a:lnTo>
                        <a:pt x="73443" y="2756070"/>
                      </a:lnTo>
                      <a:cubicBezTo>
                        <a:pt x="32882" y="2756070"/>
                        <a:pt x="0" y="2723188"/>
                        <a:pt x="0" y="268262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61000">
                      <a:schemeClr val="bg1">
                        <a:alpha val="30000"/>
                      </a:schemeClr>
                    </a:gs>
                    <a:gs pos="0">
                      <a:schemeClr val="bg1">
                        <a:alpha val="10000"/>
                      </a:schemeClr>
                    </a:gs>
                    <a:gs pos="100000">
                      <a:schemeClr val="bg1">
                        <a:alpha val="30000"/>
                      </a:schemeClr>
                    </a:gs>
                  </a:gsLst>
                  <a:lin ang="16200000" scaled="1"/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1400" kern="0">
                    <a:solidFill>
                      <a:srgbClr val="FF8556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14" name="矩形 13"/>
              <p:cNvSpPr/>
              <p:nvPr/>
            </p:nvSpPr>
            <p:spPr>
              <a:xfrm>
                <a:off x="1192221" y="3751292"/>
                <a:ext cx="2274859" cy="17475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</a:rPr>
                  <a:t>Powerful = Complex?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</a:rPr>
                  <a:t>No!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1400" dirty="0">
                    <a:solidFill>
                      <a:schemeClr val="bg1"/>
                    </a:solidFill>
                  </a:rPr>
                  <a:t>Also simple to use! 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b="1" dirty="0">
                    <a:solidFill>
                      <a:schemeClr val="bg1"/>
                    </a:solidFill>
                  </a:rPr>
                  <a:t>Only 10 sec</a:t>
                </a:r>
                <a:r>
                  <a:rPr lang="en-US" altLang="zh-CN" sz="1400" dirty="0">
                    <a:solidFill>
                      <a:schemeClr val="bg1"/>
                    </a:solidFill>
                  </a:rPr>
                  <a:t>, 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</a:rPr>
                  <a:t>you can have the ability to use all functions smoothly!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1736740" y="5645738"/>
                <a:ext cx="1185823" cy="35028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32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none" rtlCol="0" anchor="ctr"/>
              <a:lstStyle/>
              <a:p>
                <a:pPr algn="ctr"/>
                <a:r>
                  <a:rPr lang="en-US" altLang="zh-CN" sz="1400" kern="0" dirty="0">
                    <a:solidFill>
                      <a:schemeClr val="bg1"/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  <a:cs typeface="Open Sans" panose="020B0606030504020204" pitchFamily="34" charset="0"/>
                  </a:rPr>
                  <a:t>Spider</a:t>
                </a:r>
                <a:endParaRPr lang="zh-CN" altLang="en-US" sz="1400" kern="0" dirty="0">
                  <a:solidFill>
                    <a:schemeClr val="bg1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951064" y="2314790"/>
                <a:ext cx="12875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latin typeface="方正正准黑简体" panose="02000000000000000000" pitchFamily="2" charset="-122"/>
                    <a:ea typeface="方正正准黑简体" panose="02000000000000000000" pitchFamily="2" charset="-122"/>
                  </a:rPr>
                  <a:t>Spider</a:t>
                </a:r>
                <a:endParaRPr lang="zh-CN" altLang="en-US" sz="2800" dirty="0">
                  <a:solidFill>
                    <a:schemeClr val="bg1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1516328" y="2916659"/>
                <a:ext cx="169309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>
                        <a:alpha val="54000"/>
                      </a:schemeClr>
                    </a:solidFill>
                    <a:latin typeface="Open Sans" panose="020B0606030504020204" pitchFamily="34" charset="0"/>
                    <a:cs typeface="Open Sans" panose="020B0606030504020204" pitchFamily="34" charset="0"/>
                  </a:rPr>
                  <a:t>Keep Going on! </a:t>
                </a:r>
                <a:endParaRPr lang="zh-CN" altLang="en-US" sz="1600" dirty="0">
                  <a:solidFill>
                    <a:schemeClr val="bg1">
                      <a:alpha val="54000"/>
                    </a:schemeClr>
                  </a:solidFill>
                  <a:latin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E21E581-B6C2-4561-B30F-6FA0E1835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0938" y="2153199"/>
              <a:ext cx="534302" cy="534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3363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1CA1EE64-1826-4796-8E9E-77FBB0DF6C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6" b="27006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39D41E-FBD3-4AA4-A9F9-BA5AF8B743B9}"/>
              </a:ext>
            </a:extLst>
          </p:cNvPr>
          <p:cNvSpPr/>
          <p:nvPr/>
        </p:nvSpPr>
        <p:spPr>
          <a:xfrm>
            <a:off x="0" y="858051"/>
            <a:ext cx="12192000" cy="3509091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1457ED8-BF4E-4EA4-8812-97C1FDF6777B}"/>
              </a:ext>
            </a:extLst>
          </p:cNvPr>
          <p:cNvGrpSpPr/>
          <p:nvPr/>
        </p:nvGrpSpPr>
        <p:grpSpPr>
          <a:xfrm>
            <a:off x="5408266" y="1865798"/>
            <a:ext cx="5704189" cy="3841965"/>
            <a:chOff x="3650123" y="2157984"/>
            <a:chExt cx="5704189" cy="384196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65254F6-9885-42A9-92B9-1B672035C09E}"/>
                </a:ext>
              </a:extLst>
            </p:cNvPr>
            <p:cNvSpPr/>
            <p:nvPr/>
          </p:nvSpPr>
          <p:spPr>
            <a:xfrm>
              <a:off x="3650123" y="2157984"/>
              <a:ext cx="5704189" cy="3841965"/>
            </a:xfrm>
            <a:prstGeom prst="roundRect">
              <a:avLst>
                <a:gd name="adj" fmla="val 2131"/>
              </a:avLst>
            </a:prstGeom>
            <a:solidFill>
              <a:schemeClr val="bg1">
                <a:lumMod val="85000"/>
              </a:schemeClr>
            </a:solidFill>
            <a:ln w="15875">
              <a:noFill/>
            </a:ln>
            <a:effectLst>
              <a:outerShdw blurRad="203200" dist="266700" dir="2700000" sx="94000" sy="94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C53DCB6-6406-4474-9B3F-689A6933D3C4}"/>
                </a:ext>
              </a:extLst>
            </p:cNvPr>
            <p:cNvSpPr/>
            <p:nvPr/>
          </p:nvSpPr>
          <p:spPr>
            <a:xfrm rot="16200000">
              <a:off x="4669118" y="1351613"/>
              <a:ext cx="3666196" cy="5454261"/>
            </a:xfrm>
            <a:prstGeom prst="roundRect">
              <a:avLst>
                <a:gd name="adj" fmla="val 2131"/>
              </a:avLst>
            </a:prstGeom>
            <a:blipFill>
              <a:blip r:embed="rId4"/>
              <a:stretch>
                <a:fillRect/>
              </a:stretch>
            </a:blipFill>
            <a:ln w="15875">
              <a:noFill/>
            </a:ln>
            <a:effectLst>
              <a:outerShdw blurRad="203200" dist="266700" dir="2700000" sx="94000" sy="94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25B6819-4DFD-4390-AEBC-F088621580F0}"/>
              </a:ext>
            </a:extLst>
          </p:cNvPr>
          <p:cNvSpPr txBox="1"/>
          <p:nvPr/>
        </p:nvSpPr>
        <p:spPr>
          <a:xfrm>
            <a:off x="1056967" y="1413155"/>
            <a:ext cx="4768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20-Threads Spider</a:t>
            </a:r>
          </a:p>
        </p:txBody>
      </p:sp>
      <p:grpSp>
        <p:nvGrpSpPr>
          <p:cNvPr id="59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60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13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800B0AD-1CA6-446E-894C-23B6F9E860C1}"/>
              </a:ext>
            </a:extLst>
          </p:cNvPr>
          <p:cNvGrpSpPr/>
          <p:nvPr/>
        </p:nvGrpSpPr>
        <p:grpSpPr>
          <a:xfrm>
            <a:off x="1558743" y="2122502"/>
            <a:ext cx="3234950" cy="3585261"/>
            <a:chOff x="1558743" y="2122502"/>
            <a:chExt cx="3234950" cy="358526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055B166-CEC3-4F23-AEC4-E84D5AD1C93B}"/>
                </a:ext>
              </a:extLst>
            </p:cNvPr>
            <p:cNvGrpSpPr/>
            <p:nvPr/>
          </p:nvGrpSpPr>
          <p:grpSpPr>
            <a:xfrm>
              <a:off x="1558743" y="2122502"/>
              <a:ext cx="3234950" cy="3585261"/>
              <a:chOff x="1815184" y="2288100"/>
              <a:chExt cx="3234950" cy="3585261"/>
            </a:xfrm>
          </p:grpSpPr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15CAB6B3-F824-4CE8-9C45-C1B807196105}"/>
                  </a:ext>
                </a:extLst>
              </p:cNvPr>
              <p:cNvGrpSpPr/>
              <p:nvPr/>
            </p:nvGrpSpPr>
            <p:grpSpPr>
              <a:xfrm>
                <a:off x="1815184" y="2288100"/>
                <a:ext cx="3234950" cy="3585261"/>
                <a:chOff x="1056968" y="2552410"/>
                <a:chExt cx="2361560" cy="3419663"/>
              </a:xfrm>
            </p:grpSpPr>
            <p:sp>
              <p:nvSpPr>
                <p:cNvPr id="4" name="Rectangle: Rounded Corners 3">
                  <a:extLst>
                    <a:ext uri="{FF2B5EF4-FFF2-40B4-BE49-F238E27FC236}">
                      <a16:creationId xmlns:a16="http://schemas.microsoft.com/office/drawing/2014/main" id="{1344E2FE-ADE9-4DF0-9410-D5CD1D31B1D3}"/>
                    </a:ext>
                  </a:extLst>
                </p:cNvPr>
                <p:cNvSpPr/>
                <p:nvPr/>
              </p:nvSpPr>
              <p:spPr>
                <a:xfrm>
                  <a:off x="1056968" y="2552410"/>
                  <a:ext cx="2298598" cy="3419663"/>
                </a:xfrm>
                <a:prstGeom prst="roundRect">
                  <a:avLst>
                    <a:gd name="adj" fmla="val 2131"/>
                  </a:avLst>
                </a:prstGeom>
                <a:solidFill>
                  <a:schemeClr val="bg1"/>
                </a:solidFill>
                <a:ln w="15875">
                  <a:noFill/>
                </a:ln>
                <a:effectLst>
                  <a:outerShdw blurRad="203200" dist="266700" dir="2700000" sx="94000" sy="94000" algn="tl" rotWithShape="0">
                    <a:prstClr val="black">
                      <a:alpha val="8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79BDF429-3662-42CD-997D-D5429BE74C4C}"/>
                    </a:ext>
                  </a:extLst>
                </p:cNvPr>
                <p:cNvGrpSpPr/>
                <p:nvPr/>
              </p:nvGrpSpPr>
              <p:grpSpPr>
                <a:xfrm>
                  <a:off x="1227359" y="3379222"/>
                  <a:ext cx="2191169" cy="2437252"/>
                  <a:chOff x="1227359" y="3379222"/>
                  <a:chExt cx="2191169" cy="2437252"/>
                </a:xfrm>
              </p:grpSpPr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AAFB9F31-0E8E-40A6-B5E9-57D3DDC0DBC4}"/>
                      </a:ext>
                    </a:extLst>
                  </p:cNvPr>
                  <p:cNvSpPr txBox="1"/>
                  <p:nvPr/>
                </p:nvSpPr>
                <p:spPr>
                  <a:xfrm>
                    <a:off x="1260384" y="3379222"/>
                    <a:ext cx="194786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ea typeface="Roboto Light" panose="02000000000000000000" pitchFamily="2" charset="0"/>
                      </a:rPr>
                      <a:t>Speed U</a:t>
                    </a:r>
                    <a:r>
                      <a:rPr lang="en-US" altLang="zh-CN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ea typeface="Roboto Light" panose="02000000000000000000" pitchFamily="2" charset="0"/>
                      </a:rPr>
                      <a:t>p! Up! Up!</a:t>
                    </a:r>
                    <a:endParaRPr lang="en-US" sz="1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Roboto Light" panose="02000000000000000000" pitchFamily="2" charset="0"/>
                    </a:endParaRP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D3526221-F584-4CBF-9C3F-BEE03F11B1E4}"/>
                      </a:ext>
                    </a:extLst>
                  </p:cNvPr>
                  <p:cNvSpPr txBox="1"/>
                  <p:nvPr/>
                </p:nvSpPr>
                <p:spPr>
                  <a:xfrm>
                    <a:off x="1273319" y="3668996"/>
                    <a:ext cx="1947862" cy="3025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14000"/>
                      </a:lnSpc>
                    </a:pPr>
                    <a:r>
                      <a:rPr lang="en-US" sz="1400" dirty="0">
                        <a:solidFill>
                          <a:schemeClr val="bg1">
                            <a:lumMod val="65000"/>
                          </a:schemeClr>
                        </a:solidFill>
                      </a:rPr>
                      <a:t>   </a:t>
                    </a:r>
                    <a:r>
                      <a:rPr 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10MB/s</a:t>
                    </a:r>
                  </a:p>
                </p:txBody>
              </p: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7871FC19-A304-47F5-B473-72790C1F0F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45271" y="5291387"/>
                    <a:ext cx="1921992" cy="0"/>
                  </a:xfrm>
                  <a:prstGeom prst="line">
                    <a:avLst/>
                  </a:prstGeom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5DAA25D-4617-47A2-B5B5-0C75F9311BFD}"/>
                      </a:ext>
                    </a:extLst>
                  </p:cNvPr>
                  <p:cNvSpPr txBox="1"/>
                  <p:nvPr/>
                </p:nvSpPr>
                <p:spPr>
                  <a:xfrm>
                    <a:off x="1227359" y="5447142"/>
                    <a:ext cx="219116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i="1" dirty="0">
                        <a:solidFill>
                          <a:srgbClr val="C00000"/>
                        </a:solidFill>
                        <a:latin typeface="+mj-lt"/>
                        <a:ea typeface="Roboto Light" panose="02000000000000000000" pitchFamily="2" charset="0"/>
                      </a:rPr>
                      <a:t>2,500</a:t>
                    </a:r>
                    <a:r>
                      <a: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ea typeface="Roboto Light" panose="02000000000000000000" pitchFamily="2" charset="0"/>
                      </a:rPr>
                      <a:t> books only take </a:t>
                    </a:r>
                    <a:r>
                      <a:rPr lang="en-US" b="1" i="1" dirty="0">
                        <a:solidFill>
                          <a:srgbClr val="C00000"/>
                        </a:solidFill>
                        <a:latin typeface="+mj-lt"/>
                        <a:ea typeface="Roboto Light" panose="02000000000000000000" pitchFamily="2" charset="0"/>
                      </a:rPr>
                      <a:t>5</a:t>
                    </a:r>
                    <a:r>
                      <a:rPr lang="en-US" sz="1600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ea typeface="Roboto Light" panose="02000000000000000000" pitchFamily="2" charset="0"/>
                      </a:rPr>
                      <a:t> min!</a:t>
                    </a:r>
                  </a:p>
                </p:txBody>
              </p:sp>
            </p:grpSp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A737A791-3EA8-414F-819B-B891607186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5560" y="2690778"/>
                  <a:ext cx="396341" cy="486081"/>
                </a:xfrm>
                <a:prstGeom prst="rect">
                  <a:avLst/>
                </a:prstGeom>
              </p:spPr>
            </p:pic>
          </p:grpSp>
          <p:sp>
            <p:nvSpPr>
              <p:cNvPr id="66" name="TextBox 32">
                <a:extLst>
                  <a:ext uri="{FF2B5EF4-FFF2-40B4-BE49-F238E27FC236}">
                    <a16:creationId xmlns:a16="http://schemas.microsoft.com/office/drawing/2014/main" id="{D6890B62-32EF-4296-9D2C-E3BE9395C73A}"/>
                  </a:ext>
                </a:extLst>
              </p:cNvPr>
              <p:cNvSpPr txBox="1"/>
              <p:nvPr/>
            </p:nvSpPr>
            <p:spPr>
              <a:xfrm>
                <a:off x="2069707" y="3779261"/>
                <a:ext cx="22354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Roboto Light" panose="02000000000000000000" pitchFamily="2" charset="0"/>
                  </a:rPr>
                  <a:t>Robustness</a:t>
                </a:r>
              </a:p>
            </p:txBody>
          </p:sp>
          <p:sp>
            <p:nvSpPr>
              <p:cNvPr id="67" name="TextBox 33">
                <a:extLst>
                  <a:ext uri="{FF2B5EF4-FFF2-40B4-BE49-F238E27FC236}">
                    <a16:creationId xmlns:a16="http://schemas.microsoft.com/office/drawing/2014/main" id="{CAFD40FA-140F-47BB-9181-A6617BB2DFB1}"/>
                  </a:ext>
                </a:extLst>
              </p:cNvPr>
              <p:cNvSpPr txBox="1"/>
              <p:nvPr/>
            </p:nvSpPr>
            <p:spPr>
              <a:xfrm>
                <a:off x="2084552" y="4069036"/>
                <a:ext cx="2761306" cy="317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</a:rPr>
                  <a:t>    Reconnect after disconnection</a:t>
                </a:r>
              </a:p>
            </p:txBody>
          </p:sp>
          <p:sp>
            <p:nvSpPr>
              <p:cNvPr id="68" name="TextBox 32">
                <a:extLst>
                  <a:ext uri="{FF2B5EF4-FFF2-40B4-BE49-F238E27FC236}">
                    <a16:creationId xmlns:a16="http://schemas.microsoft.com/office/drawing/2014/main" id="{17FA3A21-EB16-4B10-8840-33D217F1C123}"/>
                  </a:ext>
                </a:extLst>
              </p:cNvPr>
              <p:cNvSpPr txBox="1"/>
              <p:nvPr/>
            </p:nvSpPr>
            <p:spPr>
              <a:xfrm>
                <a:off x="2096673" y="4478996"/>
                <a:ext cx="22354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Roboto Light" panose="02000000000000000000" pitchFamily="2" charset="0"/>
                  </a:rPr>
                  <a:t>Powerful</a:t>
                </a:r>
              </a:p>
            </p:txBody>
          </p:sp>
          <p:sp>
            <p:nvSpPr>
              <p:cNvPr id="69" name="TextBox 33">
                <a:extLst>
                  <a:ext uri="{FF2B5EF4-FFF2-40B4-BE49-F238E27FC236}">
                    <a16:creationId xmlns:a16="http://schemas.microsoft.com/office/drawing/2014/main" id="{C185A31D-D7BC-4379-9BA3-987FEE1C6C5B}"/>
                  </a:ext>
                </a:extLst>
              </p:cNvPr>
              <p:cNvSpPr txBox="1"/>
              <p:nvPr/>
            </p:nvSpPr>
            <p:spPr>
              <a:xfrm>
                <a:off x="2111518" y="4768771"/>
                <a:ext cx="2827833" cy="317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1400" dirty="0">
                    <a:solidFill>
                      <a:schemeClr val="bg2">
                        <a:lumMod val="50000"/>
                      </a:schemeClr>
                    </a:solidFill>
                  </a:rPr>
                  <a:t>    Automatically rename the files</a:t>
                </a:r>
              </a:p>
            </p:txBody>
          </p:sp>
        </p:grp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AA8614A2-4EFB-4385-9242-2DC454CB840F}"/>
                </a:ext>
              </a:extLst>
            </p:cNvPr>
            <p:cNvSpPr txBox="1"/>
            <p:nvPr/>
          </p:nvSpPr>
          <p:spPr>
            <a:xfrm>
              <a:off x="2318775" y="2323714"/>
              <a:ext cx="18548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748773"/>
                  </a:solidFill>
                  <a:latin typeface="方正正准黑简体" panose="02000000000000000000" pitchFamily="2" charset="-122"/>
                  <a:ea typeface="方正正准黑简体" panose="02000000000000000000" pitchFamily="2" charset="-122"/>
                </a:rPr>
                <a:t>Beyond Great</a:t>
              </a:r>
              <a:endParaRPr lang="zh-CN" altLang="en-US" sz="2000" dirty="0">
                <a:solidFill>
                  <a:srgbClr val="748773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6077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16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14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0429D8B8-1679-4743-84BD-DE1342031D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2" r="13222"/>
          <a:stretch>
            <a:fillRect/>
          </a:stretch>
        </p:blipFill>
        <p:spPr/>
      </p:pic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D47C3817-BA6A-4F7F-A6A5-3ACBE03E3B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361" b="25361"/>
          <a:stretch>
            <a:fillRect/>
          </a:stretch>
        </p:blipFill>
        <p:spPr>
          <a:xfrm>
            <a:off x="5741988" y="1592263"/>
            <a:ext cx="4948237" cy="3657600"/>
          </a:xfr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4C49F0B-9248-41AD-969E-C0BE6DB86040}"/>
              </a:ext>
            </a:extLst>
          </p:cNvPr>
          <p:cNvSpPr>
            <a:spLocks/>
          </p:cNvSpPr>
          <p:nvPr/>
        </p:nvSpPr>
        <p:spPr bwMode="auto">
          <a:xfrm rot="1800000">
            <a:off x="579483" y="3969688"/>
            <a:ext cx="2153682" cy="2075556"/>
          </a:xfrm>
          <a:custGeom>
            <a:avLst/>
            <a:gdLst>
              <a:gd name="connsiteX0" fmla="*/ 1217613 w 1312863"/>
              <a:gd name="connsiteY0" fmla="*/ 641350 h 1265238"/>
              <a:gd name="connsiteX1" fmla="*/ 1312863 w 1312863"/>
              <a:gd name="connsiteY1" fmla="*/ 808038 h 1265238"/>
              <a:gd name="connsiteX2" fmla="*/ 1146175 w 1312863"/>
              <a:gd name="connsiteY2" fmla="*/ 906463 h 1265238"/>
              <a:gd name="connsiteX3" fmla="*/ 1098550 w 1312863"/>
              <a:gd name="connsiteY3" fmla="*/ 436563 h 1265238"/>
              <a:gd name="connsiteX4" fmla="*/ 1166813 w 1312863"/>
              <a:gd name="connsiteY4" fmla="*/ 555626 h 1265238"/>
              <a:gd name="connsiteX5" fmla="*/ 1060450 w 1312863"/>
              <a:gd name="connsiteY5" fmla="*/ 954088 h 1265238"/>
              <a:gd name="connsiteX6" fmla="*/ 939800 w 1312863"/>
              <a:gd name="connsiteY6" fmla="*/ 1025526 h 1265238"/>
              <a:gd name="connsiteX7" fmla="*/ 979488 w 1312863"/>
              <a:gd name="connsiteY7" fmla="*/ 227013 h 1265238"/>
              <a:gd name="connsiteX8" fmla="*/ 1047750 w 1312863"/>
              <a:gd name="connsiteY8" fmla="*/ 346076 h 1265238"/>
              <a:gd name="connsiteX9" fmla="*/ 850900 w 1312863"/>
              <a:gd name="connsiteY9" fmla="*/ 1077913 h 1265238"/>
              <a:gd name="connsiteX10" fmla="*/ 730250 w 1312863"/>
              <a:gd name="connsiteY10" fmla="*/ 1146176 h 1265238"/>
              <a:gd name="connsiteX11" fmla="*/ 854075 w 1312863"/>
              <a:gd name="connsiteY11" fmla="*/ 20638 h 1265238"/>
              <a:gd name="connsiteX12" fmla="*/ 927100 w 1312863"/>
              <a:gd name="connsiteY12" fmla="*/ 141288 h 1265238"/>
              <a:gd name="connsiteX13" fmla="*/ 646112 w 1312863"/>
              <a:gd name="connsiteY13" fmla="*/ 1196976 h 1265238"/>
              <a:gd name="connsiteX14" fmla="*/ 520700 w 1312863"/>
              <a:gd name="connsiteY14" fmla="*/ 1265238 h 1265238"/>
              <a:gd name="connsiteX15" fmla="*/ 461963 w 1312863"/>
              <a:gd name="connsiteY15" fmla="*/ 192087 h 1265238"/>
              <a:gd name="connsiteX16" fmla="*/ 581026 w 1312863"/>
              <a:gd name="connsiteY16" fmla="*/ 123825 h 1265238"/>
              <a:gd name="connsiteX17" fmla="*/ 333376 w 1312863"/>
              <a:gd name="connsiteY17" fmla="*/ 1038225 h 1265238"/>
              <a:gd name="connsiteX18" fmla="*/ 265113 w 1312863"/>
              <a:gd name="connsiteY18" fmla="*/ 919162 h 1265238"/>
              <a:gd name="connsiteX19" fmla="*/ 252413 w 1312863"/>
              <a:gd name="connsiteY19" fmla="*/ 312738 h 1265238"/>
              <a:gd name="connsiteX20" fmla="*/ 371475 w 1312863"/>
              <a:gd name="connsiteY20" fmla="*/ 244475 h 1265238"/>
              <a:gd name="connsiteX21" fmla="*/ 214313 w 1312863"/>
              <a:gd name="connsiteY21" fmla="*/ 830263 h 1265238"/>
              <a:gd name="connsiteX22" fmla="*/ 146051 w 1312863"/>
              <a:gd name="connsiteY22" fmla="*/ 709613 h 1265238"/>
              <a:gd name="connsiteX23" fmla="*/ 0 w 1312863"/>
              <a:gd name="connsiteY23" fmla="*/ 457200 h 1265238"/>
              <a:gd name="connsiteX24" fmla="*/ 166688 w 1312863"/>
              <a:gd name="connsiteY24" fmla="*/ 363538 h 1265238"/>
              <a:gd name="connsiteX25" fmla="*/ 93662 w 1312863"/>
              <a:gd name="connsiteY25" fmla="*/ 623888 h 1265238"/>
              <a:gd name="connsiteX26" fmla="*/ 785813 w 1312863"/>
              <a:gd name="connsiteY26" fmla="*/ 0 h 1265238"/>
              <a:gd name="connsiteX27" fmla="*/ 452437 w 1312863"/>
              <a:gd name="connsiteY27" fmla="*/ 1244600 h 1265238"/>
              <a:gd name="connsiteX28" fmla="*/ 384175 w 1312863"/>
              <a:gd name="connsiteY28" fmla="*/ 1123950 h 1265238"/>
              <a:gd name="connsiteX29" fmla="*/ 666750 w 1312863"/>
              <a:gd name="connsiteY29" fmla="*/ 73025 h 12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12863" h="1265238">
                <a:moveTo>
                  <a:pt x="1217613" y="641350"/>
                </a:moveTo>
                <a:lnTo>
                  <a:pt x="1312863" y="808038"/>
                </a:lnTo>
                <a:lnTo>
                  <a:pt x="1146175" y="906463"/>
                </a:lnTo>
                <a:close/>
                <a:moveTo>
                  <a:pt x="1098550" y="436563"/>
                </a:moveTo>
                <a:lnTo>
                  <a:pt x="1166813" y="555626"/>
                </a:lnTo>
                <a:lnTo>
                  <a:pt x="1060450" y="954088"/>
                </a:lnTo>
                <a:lnTo>
                  <a:pt x="939800" y="1025526"/>
                </a:lnTo>
                <a:close/>
                <a:moveTo>
                  <a:pt x="979488" y="227013"/>
                </a:moveTo>
                <a:lnTo>
                  <a:pt x="1047750" y="346076"/>
                </a:lnTo>
                <a:lnTo>
                  <a:pt x="850900" y="1077913"/>
                </a:lnTo>
                <a:lnTo>
                  <a:pt x="730250" y="1146176"/>
                </a:lnTo>
                <a:close/>
                <a:moveTo>
                  <a:pt x="854075" y="20638"/>
                </a:moveTo>
                <a:lnTo>
                  <a:pt x="927100" y="141288"/>
                </a:lnTo>
                <a:lnTo>
                  <a:pt x="646112" y="1196976"/>
                </a:lnTo>
                <a:lnTo>
                  <a:pt x="520700" y="1265238"/>
                </a:lnTo>
                <a:close/>
                <a:moveTo>
                  <a:pt x="461963" y="192087"/>
                </a:moveTo>
                <a:lnTo>
                  <a:pt x="581026" y="123825"/>
                </a:lnTo>
                <a:lnTo>
                  <a:pt x="333376" y="1038225"/>
                </a:lnTo>
                <a:lnTo>
                  <a:pt x="265113" y="919162"/>
                </a:lnTo>
                <a:close/>
                <a:moveTo>
                  <a:pt x="252413" y="312738"/>
                </a:moveTo>
                <a:lnTo>
                  <a:pt x="371475" y="244475"/>
                </a:lnTo>
                <a:lnTo>
                  <a:pt x="214313" y="830263"/>
                </a:lnTo>
                <a:lnTo>
                  <a:pt x="146051" y="709613"/>
                </a:lnTo>
                <a:close/>
                <a:moveTo>
                  <a:pt x="0" y="457200"/>
                </a:moveTo>
                <a:lnTo>
                  <a:pt x="166688" y="363538"/>
                </a:lnTo>
                <a:lnTo>
                  <a:pt x="93662" y="623888"/>
                </a:lnTo>
                <a:close/>
                <a:moveTo>
                  <a:pt x="785813" y="0"/>
                </a:moveTo>
                <a:lnTo>
                  <a:pt x="452437" y="1244600"/>
                </a:lnTo>
                <a:lnTo>
                  <a:pt x="384175" y="1123950"/>
                </a:lnTo>
                <a:lnTo>
                  <a:pt x="666750" y="73025"/>
                </a:lnTo>
                <a:close/>
              </a:path>
            </a:pathLst>
          </a:custGeom>
          <a:solidFill>
            <a:srgbClr val="748773">
              <a:alpha val="3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8226EF-5B72-4D20-BD44-7666EF7BE1E8}"/>
              </a:ext>
            </a:extLst>
          </p:cNvPr>
          <p:cNvSpPr/>
          <p:nvPr/>
        </p:nvSpPr>
        <p:spPr>
          <a:xfrm>
            <a:off x="1501878" y="1592826"/>
            <a:ext cx="9188245" cy="3657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635000" dir="2700000" sx="85000" sy="8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34ED8-71E2-4234-8D61-C2DD1F1A2411}"/>
              </a:ext>
            </a:extLst>
          </p:cNvPr>
          <p:cNvSpPr txBox="1"/>
          <p:nvPr/>
        </p:nvSpPr>
        <p:spPr>
          <a:xfrm>
            <a:off x="2063006" y="3132057"/>
            <a:ext cx="47252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TF-IDF </a:t>
            </a:r>
          </a:p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&amp; Elastic search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0E272B-0F68-4F13-848E-25AD993AF8EC}"/>
              </a:ext>
            </a:extLst>
          </p:cNvPr>
          <p:cNvSpPr/>
          <p:nvPr/>
        </p:nvSpPr>
        <p:spPr>
          <a:xfrm flipH="1" flipV="1">
            <a:off x="5741602" y="1592826"/>
            <a:ext cx="4948523" cy="3657600"/>
          </a:xfrm>
          <a:custGeom>
            <a:avLst/>
            <a:gdLst>
              <a:gd name="connsiteX0" fmla="*/ 4948523 w 4948523"/>
              <a:gd name="connsiteY0" fmla="*/ 3657600 h 3657600"/>
              <a:gd name="connsiteX1" fmla="*/ 0 w 4948523"/>
              <a:gd name="connsiteY1" fmla="*/ 3657600 h 3657600"/>
              <a:gd name="connsiteX2" fmla="*/ 0 w 4948523"/>
              <a:gd name="connsiteY2" fmla="*/ 0 h 3657600"/>
              <a:gd name="connsiteX3" fmla="*/ 1290923 w 4948523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523" h="3657600">
                <a:moveTo>
                  <a:pt x="4948523" y="3657600"/>
                </a:moveTo>
                <a:lnTo>
                  <a:pt x="0" y="3657600"/>
                </a:lnTo>
                <a:lnTo>
                  <a:pt x="0" y="0"/>
                </a:lnTo>
                <a:lnTo>
                  <a:pt x="1290923" y="0"/>
                </a:lnTo>
                <a:close/>
              </a:path>
            </a:pathLst>
          </a:cu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13B8ED-B356-4717-82DB-25F48F288038}"/>
              </a:ext>
            </a:extLst>
          </p:cNvPr>
          <p:cNvSpPr txBox="1"/>
          <p:nvPr/>
        </p:nvSpPr>
        <p:spPr>
          <a:xfrm>
            <a:off x="7516760" y="2247849"/>
            <a:ext cx="294968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latin typeface="+mj-lt"/>
              </a:rPr>
              <a:t>04</a:t>
            </a:r>
          </a:p>
        </p:txBody>
      </p:sp>
      <p:sp>
        <p:nvSpPr>
          <p:cNvPr id="29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10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2905432" y="0"/>
            <a:ext cx="9286568" cy="183873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2905431" y="-4970"/>
            <a:ext cx="9286569" cy="1853648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97D3B0-4805-471C-B80F-0C9789594312}"/>
              </a:ext>
            </a:extLst>
          </p:cNvPr>
          <p:cNvSpPr/>
          <p:nvPr/>
        </p:nvSpPr>
        <p:spPr>
          <a:xfrm>
            <a:off x="0" y="0"/>
            <a:ext cx="2905432" cy="6858000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AC989-6087-456A-9CF9-0CEDC9A31FBD}"/>
              </a:ext>
            </a:extLst>
          </p:cNvPr>
          <p:cNvSpPr/>
          <p:nvPr/>
        </p:nvSpPr>
        <p:spPr>
          <a:xfrm>
            <a:off x="3352800" y="2035277"/>
            <a:ext cx="7787640" cy="4156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3352800" y="914400"/>
            <a:ext cx="5933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Term frequency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692E279-9F93-48FC-911B-7AC0E80A5D51}"/>
              </a:ext>
            </a:extLst>
          </p:cNvPr>
          <p:cNvGrpSpPr/>
          <p:nvPr/>
        </p:nvGrpSpPr>
        <p:grpSpPr>
          <a:xfrm>
            <a:off x="0" y="1946413"/>
            <a:ext cx="2905429" cy="583502"/>
            <a:chOff x="0" y="2552700"/>
            <a:chExt cx="2905429" cy="58350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B4ABE9-7024-4816-A699-F1308B37897C}"/>
                </a:ext>
              </a:extLst>
            </p:cNvPr>
            <p:cNvSpPr/>
            <p:nvPr/>
          </p:nvSpPr>
          <p:spPr>
            <a:xfrm>
              <a:off x="0" y="2552700"/>
              <a:ext cx="2905429" cy="583502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4773BD-0F89-4676-B080-85E66D4A5AE5}"/>
                </a:ext>
              </a:extLst>
            </p:cNvPr>
            <p:cNvSpPr/>
            <p:nvPr/>
          </p:nvSpPr>
          <p:spPr>
            <a:xfrm>
              <a:off x="1" y="2552700"/>
              <a:ext cx="45719" cy="58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3DDD58F-2A37-4523-BAE4-7265BA04129C}"/>
              </a:ext>
            </a:extLst>
          </p:cNvPr>
          <p:cNvGrpSpPr/>
          <p:nvPr/>
        </p:nvGrpSpPr>
        <p:grpSpPr>
          <a:xfrm>
            <a:off x="472210" y="2035277"/>
            <a:ext cx="2365630" cy="338554"/>
            <a:chOff x="472210" y="2035277"/>
            <a:chExt cx="2365630" cy="338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C67D33-11E0-46C4-9D0E-BB1670D26BB1}"/>
                </a:ext>
              </a:extLst>
            </p:cNvPr>
            <p:cNvSpPr txBox="1"/>
            <p:nvPr/>
          </p:nvSpPr>
          <p:spPr>
            <a:xfrm>
              <a:off x="889978" y="2035277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Term frequency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8ABF7C2-E8EE-4A44-B47F-CDEC1A80679A}"/>
                </a:ext>
              </a:extLst>
            </p:cNvPr>
            <p:cNvGrpSpPr/>
            <p:nvPr/>
          </p:nvGrpSpPr>
          <p:grpSpPr>
            <a:xfrm>
              <a:off x="472210" y="2070345"/>
              <a:ext cx="236620" cy="247344"/>
              <a:chOff x="8323263" y="4287838"/>
              <a:chExt cx="1646238" cy="1720850"/>
            </a:xfrm>
            <a:solidFill>
              <a:schemeClr val="bg1"/>
            </a:solidFill>
          </p:grpSpPr>
          <p:sp>
            <p:nvSpPr>
              <p:cNvPr id="23" name="Freeform 252">
                <a:extLst>
                  <a:ext uri="{FF2B5EF4-FFF2-40B4-BE49-F238E27FC236}">
                    <a16:creationId xmlns:a16="http://schemas.microsoft.com/office/drawing/2014/main" id="{E956E181-033A-4A08-957C-4B63D576B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0000" y="4819650"/>
                <a:ext cx="496888" cy="644525"/>
              </a:xfrm>
              <a:custGeom>
                <a:avLst/>
                <a:gdLst>
                  <a:gd name="T0" fmla="*/ 195 w 200"/>
                  <a:gd name="T1" fmla="*/ 25 h 260"/>
                  <a:gd name="T2" fmla="*/ 190 w 200"/>
                  <a:gd name="T3" fmla="*/ 4 h 260"/>
                  <a:gd name="T4" fmla="*/ 169 w 200"/>
                  <a:gd name="T5" fmla="*/ 9 h 260"/>
                  <a:gd name="T6" fmla="*/ 63 w 200"/>
                  <a:gd name="T7" fmla="*/ 155 h 260"/>
                  <a:gd name="T8" fmla="*/ 5 w 200"/>
                  <a:gd name="T9" fmla="*/ 235 h 260"/>
                  <a:gd name="T10" fmla="*/ 10 w 200"/>
                  <a:gd name="T11" fmla="*/ 256 h 260"/>
                  <a:gd name="T12" fmla="*/ 31 w 200"/>
                  <a:gd name="T13" fmla="*/ 250 h 260"/>
                  <a:gd name="T14" fmla="*/ 137 w 200"/>
                  <a:gd name="T15" fmla="*/ 104 h 260"/>
                  <a:gd name="T16" fmla="*/ 195 w 200"/>
                  <a:gd name="T17" fmla="*/ 2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60">
                    <a:moveTo>
                      <a:pt x="195" y="25"/>
                    </a:moveTo>
                    <a:cubicBezTo>
                      <a:pt x="200" y="18"/>
                      <a:pt x="196" y="8"/>
                      <a:pt x="190" y="4"/>
                    </a:cubicBezTo>
                    <a:cubicBezTo>
                      <a:pt x="182" y="0"/>
                      <a:pt x="174" y="3"/>
                      <a:pt x="169" y="9"/>
                    </a:cubicBezTo>
                    <a:cubicBezTo>
                      <a:pt x="134" y="58"/>
                      <a:pt x="98" y="107"/>
                      <a:pt x="63" y="155"/>
                    </a:cubicBezTo>
                    <a:cubicBezTo>
                      <a:pt x="44" y="182"/>
                      <a:pt x="24" y="209"/>
                      <a:pt x="5" y="235"/>
                    </a:cubicBezTo>
                    <a:cubicBezTo>
                      <a:pt x="0" y="242"/>
                      <a:pt x="4" y="252"/>
                      <a:pt x="10" y="256"/>
                    </a:cubicBezTo>
                    <a:cubicBezTo>
                      <a:pt x="18" y="260"/>
                      <a:pt x="26" y="257"/>
                      <a:pt x="31" y="250"/>
                    </a:cubicBezTo>
                    <a:cubicBezTo>
                      <a:pt x="66" y="202"/>
                      <a:pt x="102" y="153"/>
                      <a:pt x="137" y="104"/>
                    </a:cubicBezTo>
                    <a:cubicBezTo>
                      <a:pt x="156" y="78"/>
                      <a:pt x="176" y="51"/>
                      <a:pt x="19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53">
                <a:extLst>
                  <a:ext uri="{FF2B5EF4-FFF2-40B4-BE49-F238E27FC236}">
                    <a16:creationId xmlns:a16="http://schemas.microsoft.com/office/drawing/2014/main" id="{CE5AAA29-8F5B-42A1-BA5D-29ABB53286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86813" y="4822825"/>
                <a:ext cx="292100" cy="292100"/>
              </a:xfrm>
              <a:custGeom>
                <a:avLst/>
                <a:gdLst>
                  <a:gd name="T0" fmla="*/ 117 w 117"/>
                  <a:gd name="T1" fmla="*/ 61 h 118"/>
                  <a:gd name="T2" fmla="*/ 117 w 117"/>
                  <a:gd name="T3" fmla="*/ 59 h 118"/>
                  <a:gd name="T4" fmla="*/ 117 w 117"/>
                  <a:gd name="T5" fmla="*/ 57 h 118"/>
                  <a:gd name="T6" fmla="*/ 59 w 117"/>
                  <a:gd name="T7" fmla="*/ 1 h 118"/>
                  <a:gd name="T8" fmla="*/ 1 w 117"/>
                  <a:gd name="T9" fmla="*/ 59 h 118"/>
                  <a:gd name="T10" fmla="*/ 59 w 117"/>
                  <a:gd name="T11" fmla="*/ 118 h 118"/>
                  <a:gd name="T12" fmla="*/ 117 w 117"/>
                  <a:gd name="T13" fmla="*/ 61 h 118"/>
                  <a:gd name="T14" fmla="*/ 31 w 117"/>
                  <a:gd name="T15" fmla="*/ 59 h 118"/>
                  <a:gd name="T16" fmla="*/ 59 w 117"/>
                  <a:gd name="T17" fmla="*/ 31 h 118"/>
                  <a:gd name="T18" fmla="*/ 87 w 117"/>
                  <a:gd name="T19" fmla="*/ 59 h 118"/>
                  <a:gd name="T20" fmla="*/ 59 w 117"/>
                  <a:gd name="T21" fmla="*/ 88 h 118"/>
                  <a:gd name="T22" fmla="*/ 31 w 117"/>
                  <a:gd name="T23" fmla="*/ 5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117" y="61"/>
                    </a:moveTo>
                    <a:cubicBezTo>
                      <a:pt x="117" y="61"/>
                      <a:pt x="117" y="60"/>
                      <a:pt x="117" y="59"/>
                    </a:cubicBezTo>
                    <a:cubicBezTo>
                      <a:pt x="117" y="59"/>
                      <a:pt x="117" y="58"/>
                      <a:pt x="117" y="57"/>
                    </a:cubicBezTo>
                    <a:cubicBezTo>
                      <a:pt x="115" y="26"/>
                      <a:pt x="90" y="2"/>
                      <a:pt x="59" y="1"/>
                    </a:cubicBezTo>
                    <a:cubicBezTo>
                      <a:pt x="27" y="0"/>
                      <a:pt x="1" y="28"/>
                      <a:pt x="1" y="59"/>
                    </a:cubicBezTo>
                    <a:cubicBezTo>
                      <a:pt x="0" y="91"/>
                      <a:pt x="28" y="117"/>
                      <a:pt x="59" y="118"/>
                    </a:cubicBezTo>
                    <a:cubicBezTo>
                      <a:pt x="90" y="118"/>
                      <a:pt x="115" y="92"/>
                      <a:pt x="117" y="61"/>
                    </a:cubicBezTo>
                    <a:close/>
                    <a:moveTo>
                      <a:pt x="31" y="59"/>
                    </a:moveTo>
                    <a:cubicBezTo>
                      <a:pt x="30" y="44"/>
                      <a:pt x="44" y="31"/>
                      <a:pt x="59" y="31"/>
                    </a:cubicBezTo>
                    <a:cubicBezTo>
                      <a:pt x="75" y="31"/>
                      <a:pt x="87" y="44"/>
                      <a:pt x="87" y="59"/>
                    </a:cubicBezTo>
                    <a:cubicBezTo>
                      <a:pt x="87" y="75"/>
                      <a:pt x="75" y="87"/>
                      <a:pt x="59" y="88"/>
                    </a:cubicBezTo>
                    <a:cubicBezTo>
                      <a:pt x="43" y="88"/>
                      <a:pt x="31" y="74"/>
                      <a:pt x="3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54">
                <a:extLst>
                  <a:ext uri="{FF2B5EF4-FFF2-40B4-BE49-F238E27FC236}">
                    <a16:creationId xmlns:a16="http://schemas.microsoft.com/office/drawing/2014/main" id="{88AA84C1-90C2-4980-8891-0CADBA9B2B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94800" y="5168900"/>
                <a:ext cx="290513" cy="293688"/>
              </a:xfrm>
              <a:custGeom>
                <a:avLst/>
                <a:gdLst>
                  <a:gd name="T0" fmla="*/ 59 w 117"/>
                  <a:gd name="T1" fmla="*/ 0 h 118"/>
                  <a:gd name="T2" fmla="*/ 1 w 117"/>
                  <a:gd name="T3" fmla="*/ 59 h 118"/>
                  <a:gd name="T4" fmla="*/ 59 w 117"/>
                  <a:gd name="T5" fmla="*/ 117 h 118"/>
                  <a:gd name="T6" fmla="*/ 117 w 117"/>
                  <a:gd name="T7" fmla="*/ 61 h 118"/>
                  <a:gd name="T8" fmla="*/ 117 w 117"/>
                  <a:gd name="T9" fmla="*/ 59 h 118"/>
                  <a:gd name="T10" fmla="*/ 117 w 117"/>
                  <a:gd name="T11" fmla="*/ 56 h 118"/>
                  <a:gd name="T12" fmla="*/ 59 w 117"/>
                  <a:gd name="T13" fmla="*/ 0 h 118"/>
                  <a:gd name="T14" fmla="*/ 59 w 117"/>
                  <a:gd name="T15" fmla="*/ 87 h 118"/>
                  <a:gd name="T16" fmla="*/ 31 w 117"/>
                  <a:gd name="T17" fmla="*/ 59 h 118"/>
                  <a:gd name="T18" fmla="*/ 59 w 117"/>
                  <a:gd name="T19" fmla="*/ 30 h 118"/>
                  <a:gd name="T20" fmla="*/ 87 w 117"/>
                  <a:gd name="T21" fmla="*/ 59 h 118"/>
                  <a:gd name="T22" fmla="*/ 59 w 117"/>
                  <a:gd name="T23" fmla="*/ 8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59" y="0"/>
                    </a:moveTo>
                    <a:cubicBezTo>
                      <a:pt x="27" y="0"/>
                      <a:pt x="1" y="27"/>
                      <a:pt x="1" y="59"/>
                    </a:cubicBezTo>
                    <a:cubicBezTo>
                      <a:pt x="0" y="91"/>
                      <a:pt x="28" y="116"/>
                      <a:pt x="59" y="117"/>
                    </a:cubicBezTo>
                    <a:cubicBezTo>
                      <a:pt x="90" y="118"/>
                      <a:pt x="116" y="91"/>
                      <a:pt x="117" y="61"/>
                    </a:cubicBezTo>
                    <a:cubicBezTo>
                      <a:pt x="117" y="60"/>
                      <a:pt x="117" y="59"/>
                      <a:pt x="117" y="59"/>
                    </a:cubicBezTo>
                    <a:cubicBezTo>
                      <a:pt x="117" y="58"/>
                      <a:pt x="117" y="57"/>
                      <a:pt x="117" y="56"/>
                    </a:cubicBezTo>
                    <a:cubicBezTo>
                      <a:pt x="116" y="25"/>
                      <a:pt x="90" y="1"/>
                      <a:pt x="59" y="0"/>
                    </a:cubicBezTo>
                    <a:close/>
                    <a:moveTo>
                      <a:pt x="59" y="87"/>
                    </a:moveTo>
                    <a:cubicBezTo>
                      <a:pt x="43" y="87"/>
                      <a:pt x="31" y="74"/>
                      <a:pt x="31" y="59"/>
                    </a:cubicBezTo>
                    <a:cubicBezTo>
                      <a:pt x="30" y="43"/>
                      <a:pt x="44" y="31"/>
                      <a:pt x="59" y="30"/>
                    </a:cubicBezTo>
                    <a:cubicBezTo>
                      <a:pt x="75" y="30"/>
                      <a:pt x="87" y="43"/>
                      <a:pt x="87" y="59"/>
                    </a:cubicBezTo>
                    <a:cubicBezTo>
                      <a:pt x="87" y="74"/>
                      <a:pt x="75" y="86"/>
                      <a:pt x="59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55">
                <a:extLst>
                  <a:ext uri="{FF2B5EF4-FFF2-40B4-BE49-F238E27FC236}">
                    <a16:creationId xmlns:a16="http://schemas.microsoft.com/office/drawing/2014/main" id="{99300E76-84B7-49C8-B607-A634C918FB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23263" y="4287838"/>
                <a:ext cx="1646238" cy="1720850"/>
              </a:xfrm>
              <a:custGeom>
                <a:avLst/>
                <a:gdLst>
                  <a:gd name="T0" fmla="*/ 589 w 663"/>
                  <a:gd name="T1" fmla="*/ 345 h 695"/>
                  <a:gd name="T2" fmla="*/ 651 w 663"/>
                  <a:gd name="T3" fmla="*/ 273 h 695"/>
                  <a:gd name="T4" fmla="*/ 612 w 663"/>
                  <a:gd name="T5" fmla="*/ 211 h 695"/>
                  <a:gd name="T6" fmla="*/ 546 w 663"/>
                  <a:gd name="T7" fmla="*/ 112 h 695"/>
                  <a:gd name="T8" fmla="*/ 525 w 663"/>
                  <a:gd name="T9" fmla="*/ 62 h 695"/>
                  <a:gd name="T10" fmla="*/ 411 w 663"/>
                  <a:gd name="T11" fmla="*/ 100 h 695"/>
                  <a:gd name="T12" fmla="*/ 361 w 663"/>
                  <a:gd name="T13" fmla="*/ 19 h 695"/>
                  <a:gd name="T14" fmla="*/ 291 w 663"/>
                  <a:gd name="T15" fmla="*/ 37 h 695"/>
                  <a:gd name="T16" fmla="*/ 176 w 663"/>
                  <a:gd name="T17" fmla="*/ 68 h 695"/>
                  <a:gd name="T18" fmla="*/ 121 w 663"/>
                  <a:gd name="T19" fmla="*/ 75 h 695"/>
                  <a:gd name="T20" fmla="*/ 123 w 663"/>
                  <a:gd name="T21" fmla="*/ 194 h 695"/>
                  <a:gd name="T22" fmla="*/ 30 w 663"/>
                  <a:gd name="T23" fmla="*/ 216 h 695"/>
                  <a:gd name="T24" fmla="*/ 27 w 663"/>
                  <a:gd name="T25" fmla="*/ 290 h 695"/>
                  <a:gd name="T26" fmla="*/ 23 w 663"/>
                  <a:gd name="T27" fmla="*/ 405 h 695"/>
                  <a:gd name="T28" fmla="*/ 8 w 663"/>
                  <a:gd name="T29" fmla="*/ 459 h 695"/>
                  <a:gd name="T30" fmla="*/ 123 w 663"/>
                  <a:gd name="T31" fmla="*/ 496 h 695"/>
                  <a:gd name="T32" fmla="*/ 115 w 663"/>
                  <a:gd name="T33" fmla="*/ 593 h 695"/>
                  <a:gd name="T34" fmla="*/ 183 w 663"/>
                  <a:gd name="T35" fmla="*/ 618 h 695"/>
                  <a:gd name="T36" fmla="*/ 283 w 663"/>
                  <a:gd name="T37" fmla="*/ 641 h 695"/>
                  <a:gd name="T38" fmla="*/ 360 w 663"/>
                  <a:gd name="T39" fmla="*/ 674 h 695"/>
                  <a:gd name="T40" fmla="*/ 411 w 663"/>
                  <a:gd name="T41" fmla="*/ 590 h 695"/>
                  <a:gd name="T42" fmla="*/ 501 w 663"/>
                  <a:gd name="T43" fmla="*/ 627 h 695"/>
                  <a:gd name="T44" fmla="*/ 546 w 663"/>
                  <a:gd name="T45" fmla="*/ 570 h 695"/>
                  <a:gd name="T46" fmla="*/ 619 w 663"/>
                  <a:gd name="T47" fmla="*/ 478 h 695"/>
                  <a:gd name="T48" fmla="*/ 660 w 663"/>
                  <a:gd name="T49" fmla="*/ 443 h 695"/>
                  <a:gd name="T50" fmla="*/ 626 w 663"/>
                  <a:gd name="T51" fmla="*/ 445 h 695"/>
                  <a:gd name="T52" fmla="*/ 520 w 663"/>
                  <a:gd name="T53" fmla="*/ 470 h 695"/>
                  <a:gd name="T54" fmla="*/ 516 w 663"/>
                  <a:gd name="T55" fmla="*/ 578 h 695"/>
                  <a:gd name="T56" fmla="*/ 510 w 663"/>
                  <a:gd name="T57" fmla="*/ 598 h 695"/>
                  <a:gd name="T58" fmla="*/ 409 w 663"/>
                  <a:gd name="T59" fmla="*/ 556 h 695"/>
                  <a:gd name="T60" fmla="*/ 335 w 663"/>
                  <a:gd name="T61" fmla="*/ 657 h 695"/>
                  <a:gd name="T62" fmla="*/ 324 w 663"/>
                  <a:gd name="T63" fmla="*/ 650 h 695"/>
                  <a:gd name="T64" fmla="*/ 271 w 663"/>
                  <a:gd name="T65" fmla="*/ 563 h 695"/>
                  <a:gd name="T66" fmla="*/ 168 w 663"/>
                  <a:gd name="T67" fmla="*/ 592 h 695"/>
                  <a:gd name="T68" fmla="*/ 148 w 663"/>
                  <a:gd name="T69" fmla="*/ 599 h 695"/>
                  <a:gd name="T70" fmla="*/ 149 w 663"/>
                  <a:gd name="T71" fmla="*/ 554 h 695"/>
                  <a:gd name="T72" fmla="*/ 143 w 663"/>
                  <a:gd name="T73" fmla="*/ 470 h 695"/>
                  <a:gd name="T74" fmla="*/ 38 w 663"/>
                  <a:gd name="T75" fmla="*/ 445 h 695"/>
                  <a:gd name="T76" fmla="*/ 60 w 663"/>
                  <a:gd name="T77" fmla="*/ 407 h 695"/>
                  <a:gd name="T78" fmla="*/ 105 w 663"/>
                  <a:gd name="T79" fmla="*/ 334 h 695"/>
                  <a:gd name="T80" fmla="*/ 34 w 663"/>
                  <a:gd name="T81" fmla="*/ 252 h 695"/>
                  <a:gd name="T82" fmla="*/ 37 w 663"/>
                  <a:gd name="T83" fmla="*/ 245 h 695"/>
                  <a:gd name="T84" fmla="*/ 143 w 663"/>
                  <a:gd name="T85" fmla="*/ 220 h 695"/>
                  <a:gd name="T86" fmla="*/ 147 w 663"/>
                  <a:gd name="T87" fmla="*/ 112 h 695"/>
                  <a:gd name="T88" fmla="*/ 153 w 663"/>
                  <a:gd name="T89" fmla="*/ 91 h 695"/>
                  <a:gd name="T90" fmla="*/ 254 w 663"/>
                  <a:gd name="T91" fmla="*/ 134 h 695"/>
                  <a:gd name="T92" fmla="*/ 320 w 663"/>
                  <a:gd name="T93" fmla="*/ 47 h 695"/>
                  <a:gd name="T94" fmla="*/ 335 w 663"/>
                  <a:gd name="T95" fmla="*/ 33 h 695"/>
                  <a:gd name="T96" fmla="*/ 392 w 663"/>
                  <a:gd name="T97" fmla="*/ 127 h 695"/>
                  <a:gd name="T98" fmla="*/ 495 w 663"/>
                  <a:gd name="T99" fmla="*/ 98 h 695"/>
                  <a:gd name="T100" fmla="*/ 516 w 663"/>
                  <a:gd name="T101" fmla="*/ 91 h 695"/>
                  <a:gd name="T102" fmla="*/ 514 w 663"/>
                  <a:gd name="T103" fmla="*/ 136 h 695"/>
                  <a:gd name="T104" fmla="*/ 520 w 663"/>
                  <a:gd name="T105" fmla="*/ 220 h 695"/>
                  <a:gd name="T106" fmla="*/ 626 w 663"/>
                  <a:gd name="T107" fmla="*/ 245 h 695"/>
                  <a:gd name="T108" fmla="*/ 603 w 663"/>
                  <a:gd name="T109" fmla="*/ 282 h 695"/>
                  <a:gd name="T110" fmla="*/ 558 w 663"/>
                  <a:gd name="T111" fmla="*/ 356 h 695"/>
                  <a:gd name="T112" fmla="*/ 629 w 663"/>
                  <a:gd name="T113" fmla="*/ 438 h 695"/>
                  <a:gd name="T114" fmla="*/ 626 w 663"/>
                  <a:gd name="T115" fmla="*/ 44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63" h="695">
                    <a:moveTo>
                      <a:pt x="636" y="400"/>
                    </a:moveTo>
                    <a:cubicBezTo>
                      <a:pt x="620" y="382"/>
                      <a:pt x="605" y="363"/>
                      <a:pt x="589" y="345"/>
                    </a:cubicBezTo>
                    <a:cubicBezTo>
                      <a:pt x="606" y="325"/>
                      <a:pt x="623" y="305"/>
                      <a:pt x="641" y="285"/>
                    </a:cubicBezTo>
                    <a:cubicBezTo>
                      <a:pt x="644" y="281"/>
                      <a:pt x="647" y="277"/>
                      <a:pt x="651" y="273"/>
                    </a:cubicBezTo>
                    <a:cubicBezTo>
                      <a:pt x="661" y="261"/>
                      <a:pt x="663" y="245"/>
                      <a:pt x="655" y="231"/>
                    </a:cubicBezTo>
                    <a:cubicBezTo>
                      <a:pt x="646" y="216"/>
                      <a:pt x="627" y="214"/>
                      <a:pt x="612" y="211"/>
                    </a:cubicBezTo>
                    <a:cubicBezTo>
                      <a:pt x="588" y="205"/>
                      <a:pt x="564" y="199"/>
                      <a:pt x="540" y="194"/>
                    </a:cubicBezTo>
                    <a:cubicBezTo>
                      <a:pt x="542" y="167"/>
                      <a:pt x="544" y="139"/>
                      <a:pt x="546" y="112"/>
                    </a:cubicBezTo>
                    <a:cubicBezTo>
                      <a:pt x="547" y="107"/>
                      <a:pt x="547" y="102"/>
                      <a:pt x="548" y="97"/>
                    </a:cubicBezTo>
                    <a:cubicBezTo>
                      <a:pt x="549" y="82"/>
                      <a:pt x="539" y="68"/>
                      <a:pt x="525" y="62"/>
                    </a:cubicBezTo>
                    <a:cubicBezTo>
                      <a:pt x="509" y="56"/>
                      <a:pt x="494" y="66"/>
                      <a:pt x="480" y="72"/>
                    </a:cubicBezTo>
                    <a:cubicBezTo>
                      <a:pt x="457" y="81"/>
                      <a:pt x="434" y="91"/>
                      <a:pt x="411" y="100"/>
                    </a:cubicBezTo>
                    <a:cubicBezTo>
                      <a:pt x="397" y="77"/>
                      <a:pt x="383" y="55"/>
                      <a:pt x="369" y="32"/>
                    </a:cubicBezTo>
                    <a:cubicBezTo>
                      <a:pt x="367" y="27"/>
                      <a:pt x="364" y="23"/>
                      <a:pt x="361" y="19"/>
                    </a:cubicBezTo>
                    <a:cubicBezTo>
                      <a:pt x="353" y="5"/>
                      <a:pt x="339" y="0"/>
                      <a:pt x="324" y="2"/>
                    </a:cubicBezTo>
                    <a:cubicBezTo>
                      <a:pt x="307" y="4"/>
                      <a:pt x="299" y="24"/>
                      <a:pt x="291" y="37"/>
                    </a:cubicBezTo>
                    <a:cubicBezTo>
                      <a:pt x="278" y="58"/>
                      <a:pt x="265" y="79"/>
                      <a:pt x="252" y="100"/>
                    </a:cubicBezTo>
                    <a:cubicBezTo>
                      <a:pt x="227" y="90"/>
                      <a:pt x="201" y="79"/>
                      <a:pt x="176" y="68"/>
                    </a:cubicBezTo>
                    <a:cubicBezTo>
                      <a:pt x="162" y="63"/>
                      <a:pt x="162" y="63"/>
                      <a:pt x="162" y="63"/>
                    </a:cubicBezTo>
                    <a:cubicBezTo>
                      <a:pt x="147" y="56"/>
                      <a:pt x="130" y="63"/>
                      <a:pt x="121" y="75"/>
                    </a:cubicBezTo>
                    <a:cubicBezTo>
                      <a:pt x="112" y="88"/>
                      <a:pt x="116" y="105"/>
                      <a:pt x="117" y="120"/>
                    </a:cubicBezTo>
                    <a:cubicBezTo>
                      <a:pt x="119" y="145"/>
                      <a:pt x="121" y="169"/>
                      <a:pt x="123" y="194"/>
                    </a:cubicBezTo>
                    <a:cubicBezTo>
                      <a:pt x="97" y="200"/>
                      <a:pt x="71" y="206"/>
                      <a:pt x="45" y="212"/>
                    </a:cubicBezTo>
                    <a:cubicBezTo>
                      <a:pt x="40" y="213"/>
                      <a:pt x="35" y="215"/>
                      <a:pt x="30" y="216"/>
                    </a:cubicBezTo>
                    <a:cubicBezTo>
                      <a:pt x="15" y="219"/>
                      <a:pt x="4" y="232"/>
                      <a:pt x="3" y="247"/>
                    </a:cubicBezTo>
                    <a:cubicBezTo>
                      <a:pt x="2" y="265"/>
                      <a:pt x="16" y="278"/>
                      <a:pt x="27" y="290"/>
                    </a:cubicBezTo>
                    <a:cubicBezTo>
                      <a:pt x="43" y="308"/>
                      <a:pt x="58" y="327"/>
                      <a:pt x="74" y="345"/>
                    </a:cubicBezTo>
                    <a:cubicBezTo>
                      <a:pt x="57" y="365"/>
                      <a:pt x="40" y="385"/>
                      <a:pt x="23" y="405"/>
                    </a:cubicBezTo>
                    <a:cubicBezTo>
                      <a:pt x="19" y="409"/>
                      <a:pt x="16" y="413"/>
                      <a:pt x="13" y="417"/>
                    </a:cubicBezTo>
                    <a:cubicBezTo>
                      <a:pt x="2" y="429"/>
                      <a:pt x="0" y="445"/>
                      <a:pt x="8" y="459"/>
                    </a:cubicBezTo>
                    <a:cubicBezTo>
                      <a:pt x="17" y="474"/>
                      <a:pt x="36" y="476"/>
                      <a:pt x="51" y="479"/>
                    </a:cubicBezTo>
                    <a:cubicBezTo>
                      <a:pt x="75" y="485"/>
                      <a:pt x="99" y="491"/>
                      <a:pt x="123" y="496"/>
                    </a:cubicBezTo>
                    <a:cubicBezTo>
                      <a:pt x="121" y="523"/>
                      <a:pt x="119" y="550"/>
                      <a:pt x="117" y="578"/>
                    </a:cubicBezTo>
                    <a:cubicBezTo>
                      <a:pt x="116" y="583"/>
                      <a:pt x="116" y="588"/>
                      <a:pt x="115" y="593"/>
                    </a:cubicBezTo>
                    <a:cubicBezTo>
                      <a:pt x="114" y="608"/>
                      <a:pt x="124" y="622"/>
                      <a:pt x="138" y="627"/>
                    </a:cubicBezTo>
                    <a:cubicBezTo>
                      <a:pt x="154" y="634"/>
                      <a:pt x="169" y="624"/>
                      <a:pt x="183" y="618"/>
                    </a:cubicBezTo>
                    <a:cubicBezTo>
                      <a:pt x="206" y="609"/>
                      <a:pt x="229" y="599"/>
                      <a:pt x="252" y="590"/>
                    </a:cubicBezTo>
                    <a:cubicBezTo>
                      <a:pt x="262" y="607"/>
                      <a:pt x="273" y="624"/>
                      <a:pt x="283" y="641"/>
                    </a:cubicBezTo>
                    <a:cubicBezTo>
                      <a:pt x="289" y="651"/>
                      <a:pt x="295" y="660"/>
                      <a:pt x="301" y="670"/>
                    </a:cubicBezTo>
                    <a:cubicBezTo>
                      <a:pt x="315" y="692"/>
                      <a:pt x="344" y="695"/>
                      <a:pt x="360" y="674"/>
                    </a:cubicBezTo>
                    <a:cubicBezTo>
                      <a:pt x="360" y="673"/>
                      <a:pt x="361" y="673"/>
                      <a:pt x="361" y="672"/>
                    </a:cubicBezTo>
                    <a:cubicBezTo>
                      <a:pt x="378" y="645"/>
                      <a:pt x="394" y="617"/>
                      <a:pt x="411" y="590"/>
                    </a:cubicBezTo>
                    <a:cubicBezTo>
                      <a:pt x="436" y="600"/>
                      <a:pt x="462" y="611"/>
                      <a:pt x="487" y="621"/>
                    </a:cubicBezTo>
                    <a:cubicBezTo>
                      <a:pt x="501" y="627"/>
                      <a:pt x="501" y="627"/>
                      <a:pt x="501" y="627"/>
                    </a:cubicBezTo>
                    <a:cubicBezTo>
                      <a:pt x="516" y="633"/>
                      <a:pt x="533" y="627"/>
                      <a:pt x="542" y="615"/>
                    </a:cubicBezTo>
                    <a:cubicBezTo>
                      <a:pt x="551" y="602"/>
                      <a:pt x="547" y="585"/>
                      <a:pt x="546" y="570"/>
                    </a:cubicBezTo>
                    <a:cubicBezTo>
                      <a:pt x="544" y="545"/>
                      <a:pt x="542" y="521"/>
                      <a:pt x="540" y="496"/>
                    </a:cubicBezTo>
                    <a:cubicBezTo>
                      <a:pt x="566" y="490"/>
                      <a:pt x="592" y="484"/>
                      <a:pt x="619" y="478"/>
                    </a:cubicBezTo>
                    <a:cubicBezTo>
                      <a:pt x="624" y="476"/>
                      <a:pt x="629" y="475"/>
                      <a:pt x="633" y="474"/>
                    </a:cubicBezTo>
                    <a:cubicBezTo>
                      <a:pt x="648" y="471"/>
                      <a:pt x="659" y="458"/>
                      <a:pt x="660" y="443"/>
                    </a:cubicBezTo>
                    <a:cubicBezTo>
                      <a:pt x="661" y="425"/>
                      <a:pt x="647" y="412"/>
                      <a:pt x="636" y="400"/>
                    </a:cubicBezTo>
                    <a:close/>
                    <a:moveTo>
                      <a:pt x="626" y="445"/>
                    </a:moveTo>
                    <a:cubicBezTo>
                      <a:pt x="613" y="448"/>
                      <a:pt x="599" y="451"/>
                      <a:pt x="586" y="454"/>
                    </a:cubicBezTo>
                    <a:cubicBezTo>
                      <a:pt x="564" y="460"/>
                      <a:pt x="542" y="465"/>
                      <a:pt x="520" y="470"/>
                    </a:cubicBezTo>
                    <a:cubicBezTo>
                      <a:pt x="514" y="471"/>
                      <a:pt x="508" y="478"/>
                      <a:pt x="509" y="484"/>
                    </a:cubicBezTo>
                    <a:cubicBezTo>
                      <a:pt x="511" y="516"/>
                      <a:pt x="514" y="547"/>
                      <a:pt x="516" y="578"/>
                    </a:cubicBezTo>
                    <a:cubicBezTo>
                      <a:pt x="517" y="583"/>
                      <a:pt x="517" y="588"/>
                      <a:pt x="518" y="593"/>
                    </a:cubicBezTo>
                    <a:cubicBezTo>
                      <a:pt x="518" y="598"/>
                      <a:pt x="516" y="601"/>
                      <a:pt x="510" y="598"/>
                    </a:cubicBezTo>
                    <a:cubicBezTo>
                      <a:pt x="498" y="593"/>
                      <a:pt x="485" y="588"/>
                      <a:pt x="473" y="583"/>
                    </a:cubicBezTo>
                    <a:cubicBezTo>
                      <a:pt x="452" y="574"/>
                      <a:pt x="430" y="565"/>
                      <a:pt x="409" y="556"/>
                    </a:cubicBezTo>
                    <a:cubicBezTo>
                      <a:pt x="403" y="554"/>
                      <a:pt x="395" y="558"/>
                      <a:pt x="392" y="563"/>
                    </a:cubicBezTo>
                    <a:cubicBezTo>
                      <a:pt x="373" y="594"/>
                      <a:pt x="354" y="626"/>
                      <a:pt x="335" y="657"/>
                    </a:cubicBezTo>
                    <a:cubicBezTo>
                      <a:pt x="333" y="659"/>
                      <a:pt x="330" y="660"/>
                      <a:pt x="328" y="657"/>
                    </a:cubicBezTo>
                    <a:cubicBezTo>
                      <a:pt x="327" y="654"/>
                      <a:pt x="325" y="652"/>
                      <a:pt x="324" y="650"/>
                    </a:cubicBezTo>
                    <a:cubicBezTo>
                      <a:pt x="317" y="639"/>
                      <a:pt x="311" y="628"/>
                      <a:pt x="304" y="617"/>
                    </a:cubicBezTo>
                    <a:cubicBezTo>
                      <a:pt x="293" y="599"/>
                      <a:pt x="282" y="581"/>
                      <a:pt x="271" y="563"/>
                    </a:cubicBezTo>
                    <a:cubicBezTo>
                      <a:pt x="268" y="558"/>
                      <a:pt x="260" y="554"/>
                      <a:pt x="254" y="556"/>
                    </a:cubicBezTo>
                    <a:cubicBezTo>
                      <a:pt x="225" y="568"/>
                      <a:pt x="197" y="580"/>
                      <a:pt x="168" y="592"/>
                    </a:cubicBezTo>
                    <a:cubicBezTo>
                      <a:pt x="154" y="598"/>
                      <a:pt x="154" y="598"/>
                      <a:pt x="154" y="598"/>
                    </a:cubicBezTo>
                    <a:cubicBezTo>
                      <a:pt x="151" y="599"/>
                      <a:pt x="150" y="600"/>
                      <a:pt x="148" y="599"/>
                    </a:cubicBezTo>
                    <a:cubicBezTo>
                      <a:pt x="145" y="598"/>
                      <a:pt x="145" y="595"/>
                      <a:pt x="146" y="593"/>
                    </a:cubicBezTo>
                    <a:cubicBezTo>
                      <a:pt x="147" y="580"/>
                      <a:pt x="148" y="567"/>
                      <a:pt x="149" y="554"/>
                    </a:cubicBezTo>
                    <a:cubicBezTo>
                      <a:pt x="151" y="531"/>
                      <a:pt x="153" y="508"/>
                      <a:pt x="154" y="484"/>
                    </a:cubicBezTo>
                    <a:cubicBezTo>
                      <a:pt x="155" y="478"/>
                      <a:pt x="150" y="471"/>
                      <a:pt x="143" y="470"/>
                    </a:cubicBezTo>
                    <a:cubicBezTo>
                      <a:pt x="113" y="463"/>
                      <a:pt x="83" y="456"/>
                      <a:pt x="53" y="449"/>
                    </a:cubicBezTo>
                    <a:cubicBezTo>
                      <a:pt x="48" y="447"/>
                      <a:pt x="43" y="446"/>
                      <a:pt x="38" y="445"/>
                    </a:cubicBezTo>
                    <a:cubicBezTo>
                      <a:pt x="35" y="444"/>
                      <a:pt x="31" y="442"/>
                      <a:pt x="34" y="438"/>
                    </a:cubicBezTo>
                    <a:cubicBezTo>
                      <a:pt x="42" y="428"/>
                      <a:pt x="51" y="418"/>
                      <a:pt x="60" y="407"/>
                    </a:cubicBezTo>
                    <a:cubicBezTo>
                      <a:pt x="75" y="390"/>
                      <a:pt x="90" y="373"/>
                      <a:pt x="105" y="356"/>
                    </a:cubicBezTo>
                    <a:cubicBezTo>
                      <a:pt x="110" y="349"/>
                      <a:pt x="110" y="341"/>
                      <a:pt x="105" y="334"/>
                    </a:cubicBezTo>
                    <a:cubicBezTo>
                      <a:pt x="84" y="311"/>
                      <a:pt x="64" y="287"/>
                      <a:pt x="44" y="263"/>
                    </a:cubicBezTo>
                    <a:cubicBezTo>
                      <a:pt x="40" y="260"/>
                      <a:pt x="37" y="256"/>
                      <a:pt x="34" y="252"/>
                    </a:cubicBezTo>
                    <a:cubicBezTo>
                      <a:pt x="33" y="251"/>
                      <a:pt x="33" y="249"/>
                      <a:pt x="33" y="249"/>
                    </a:cubicBezTo>
                    <a:cubicBezTo>
                      <a:pt x="33" y="246"/>
                      <a:pt x="34" y="246"/>
                      <a:pt x="37" y="245"/>
                    </a:cubicBezTo>
                    <a:cubicBezTo>
                      <a:pt x="50" y="242"/>
                      <a:pt x="64" y="239"/>
                      <a:pt x="77" y="236"/>
                    </a:cubicBezTo>
                    <a:cubicBezTo>
                      <a:pt x="99" y="230"/>
                      <a:pt x="121" y="225"/>
                      <a:pt x="143" y="220"/>
                    </a:cubicBezTo>
                    <a:cubicBezTo>
                      <a:pt x="150" y="218"/>
                      <a:pt x="155" y="212"/>
                      <a:pt x="154" y="205"/>
                    </a:cubicBezTo>
                    <a:cubicBezTo>
                      <a:pt x="152" y="174"/>
                      <a:pt x="149" y="143"/>
                      <a:pt x="147" y="112"/>
                    </a:cubicBezTo>
                    <a:cubicBezTo>
                      <a:pt x="146" y="107"/>
                      <a:pt x="146" y="102"/>
                      <a:pt x="146" y="97"/>
                    </a:cubicBezTo>
                    <a:cubicBezTo>
                      <a:pt x="145" y="92"/>
                      <a:pt x="147" y="89"/>
                      <a:pt x="153" y="91"/>
                    </a:cubicBezTo>
                    <a:cubicBezTo>
                      <a:pt x="166" y="96"/>
                      <a:pt x="178" y="102"/>
                      <a:pt x="190" y="107"/>
                    </a:cubicBezTo>
                    <a:cubicBezTo>
                      <a:pt x="211" y="116"/>
                      <a:pt x="233" y="125"/>
                      <a:pt x="254" y="134"/>
                    </a:cubicBezTo>
                    <a:cubicBezTo>
                      <a:pt x="260" y="136"/>
                      <a:pt x="268" y="132"/>
                      <a:pt x="271" y="127"/>
                    </a:cubicBezTo>
                    <a:cubicBezTo>
                      <a:pt x="287" y="100"/>
                      <a:pt x="304" y="73"/>
                      <a:pt x="320" y="47"/>
                    </a:cubicBezTo>
                    <a:cubicBezTo>
                      <a:pt x="322" y="42"/>
                      <a:pt x="325" y="38"/>
                      <a:pt x="328" y="34"/>
                    </a:cubicBezTo>
                    <a:cubicBezTo>
                      <a:pt x="330" y="30"/>
                      <a:pt x="333" y="30"/>
                      <a:pt x="335" y="33"/>
                    </a:cubicBezTo>
                    <a:cubicBezTo>
                      <a:pt x="342" y="45"/>
                      <a:pt x="349" y="56"/>
                      <a:pt x="356" y="67"/>
                    </a:cubicBezTo>
                    <a:cubicBezTo>
                      <a:pt x="368" y="87"/>
                      <a:pt x="380" y="107"/>
                      <a:pt x="392" y="127"/>
                    </a:cubicBezTo>
                    <a:cubicBezTo>
                      <a:pt x="395" y="132"/>
                      <a:pt x="403" y="136"/>
                      <a:pt x="409" y="134"/>
                    </a:cubicBezTo>
                    <a:cubicBezTo>
                      <a:pt x="438" y="122"/>
                      <a:pt x="466" y="110"/>
                      <a:pt x="495" y="98"/>
                    </a:cubicBezTo>
                    <a:cubicBezTo>
                      <a:pt x="509" y="92"/>
                      <a:pt x="509" y="92"/>
                      <a:pt x="509" y="92"/>
                    </a:cubicBezTo>
                    <a:cubicBezTo>
                      <a:pt x="512" y="91"/>
                      <a:pt x="513" y="90"/>
                      <a:pt x="516" y="91"/>
                    </a:cubicBezTo>
                    <a:cubicBezTo>
                      <a:pt x="518" y="91"/>
                      <a:pt x="518" y="94"/>
                      <a:pt x="518" y="96"/>
                    </a:cubicBezTo>
                    <a:cubicBezTo>
                      <a:pt x="517" y="110"/>
                      <a:pt x="515" y="123"/>
                      <a:pt x="514" y="136"/>
                    </a:cubicBezTo>
                    <a:cubicBezTo>
                      <a:pt x="512" y="159"/>
                      <a:pt x="511" y="182"/>
                      <a:pt x="509" y="205"/>
                    </a:cubicBezTo>
                    <a:cubicBezTo>
                      <a:pt x="508" y="212"/>
                      <a:pt x="514" y="218"/>
                      <a:pt x="520" y="220"/>
                    </a:cubicBezTo>
                    <a:cubicBezTo>
                      <a:pt x="550" y="227"/>
                      <a:pt x="580" y="234"/>
                      <a:pt x="611" y="241"/>
                    </a:cubicBezTo>
                    <a:cubicBezTo>
                      <a:pt x="616" y="243"/>
                      <a:pt x="621" y="244"/>
                      <a:pt x="626" y="245"/>
                    </a:cubicBezTo>
                    <a:cubicBezTo>
                      <a:pt x="628" y="245"/>
                      <a:pt x="633" y="248"/>
                      <a:pt x="630" y="252"/>
                    </a:cubicBezTo>
                    <a:cubicBezTo>
                      <a:pt x="621" y="262"/>
                      <a:pt x="612" y="272"/>
                      <a:pt x="603" y="282"/>
                    </a:cubicBezTo>
                    <a:cubicBezTo>
                      <a:pt x="588" y="300"/>
                      <a:pt x="573" y="317"/>
                      <a:pt x="558" y="334"/>
                    </a:cubicBezTo>
                    <a:cubicBezTo>
                      <a:pt x="553" y="341"/>
                      <a:pt x="553" y="349"/>
                      <a:pt x="558" y="356"/>
                    </a:cubicBezTo>
                    <a:cubicBezTo>
                      <a:pt x="579" y="379"/>
                      <a:pt x="599" y="403"/>
                      <a:pt x="619" y="426"/>
                    </a:cubicBezTo>
                    <a:cubicBezTo>
                      <a:pt x="623" y="430"/>
                      <a:pt x="626" y="434"/>
                      <a:pt x="629" y="438"/>
                    </a:cubicBezTo>
                    <a:cubicBezTo>
                      <a:pt x="630" y="439"/>
                      <a:pt x="630" y="440"/>
                      <a:pt x="630" y="441"/>
                    </a:cubicBezTo>
                    <a:cubicBezTo>
                      <a:pt x="630" y="444"/>
                      <a:pt x="629" y="444"/>
                      <a:pt x="626" y="4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5E6A11-C60D-4DBA-812C-000E40511DD0}"/>
              </a:ext>
            </a:extLst>
          </p:cNvPr>
          <p:cNvGrpSpPr/>
          <p:nvPr/>
        </p:nvGrpSpPr>
        <p:grpSpPr>
          <a:xfrm>
            <a:off x="472952" y="2690633"/>
            <a:ext cx="2364888" cy="338554"/>
            <a:chOff x="472952" y="2690633"/>
            <a:chExt cx="2364888" cy="338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12AE15-BC3B-4A8F-AFD0-DE468749F8E4}"/>
                </a:ext>
              </a:extLst>
            </p:cNvPr>
            <p:cNvSpPr txBox="1"/>
            <p:nvPr/>
          </p:nvSpPr>
          <p:spPr>
            <a:xfrm>
              <a:off x="889978" y="2690633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code</a:t>
              </a:r>
            </a:p>
          </p:txBody>
        </p:sp>
        <p:sp>
          <p:nvSpPr>
            <p:cNvPr id="27" name="Freeform 285">
              <a:extLst>
                <a:ext uri="{FF2B5EF4-FFF2-40B4-BE49-F238E27FC236}">
                  <a16:creationId xmlns:a16="http://schemas.microsoft.com/office/drawing/2014/main" id="{050422BF-A8AA-427E-8FB7-E57C84139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52" y="2760066"/>
              <a:ext cx="235136" cy="196069"/>
            </a:xfrm>
            <a:custGeom>
              <a:avLst/>
              <a:gdLst>
                <a:gd name="T0" fmla="*/ 606 w 616"/>
                <a:gd name="T1" fmla="*/ 182 h 514"/>
                <a:gd name="T2" fmla="*/ 591 w 616"/>
                <a:gd name="T3" fmla="*/ 177 h 514"/>
                <a:gd name="T4" fmla="*/ 546 w 616"/>
                <a:gd name="T5" fmla="*/ 177 h 514"/>
                <a:gd name="T6" fmla="*/ 493 w 616"/>
                <a:gd name="T7" fmla="*/ 11 h 514"/>
                <a:gd name="T8" fmla="*/ 479 w 616"/>
                <a:gd name="T9" fmla="*/ 2 h 514"/>
                <a:gd name="T10" fmla="*/ 462 w 616"/>
                <a:gd name="T11" fmla="*/ 2 h 514"/>
                <a:gd name="T12" fmla="*/ 457 w 616"/>
                <a:gd name="T13" fmla="*/ 4 h 514"/>
                <a:gd name="T14" fmla="*/ 364 w 616"/>
                <a:gd name="T15" fmla="*/ 33 h 514"/>
                <a:gd name="T16" fmla="*/ 26 w 616"/>
                <a:gd name="T17" fmla="*/ 142 h 514"/>
                <a:gd name="T18" fmla="*/ 17 w 616"/>
                <a:gd name="T19" fmla="*/ 146 h 514"/>
                <a:gd name="T20" fmla="*/ 7 w 616"/>
                <a:gd name="T21" fmla="*/ 154 h 514"/>
                <a:gd name="T22" fmla="*/ 10 w 616"/>
                <a:gd name="T23" fmla="*/ 152 h 514"/>
                <a:gd name="T24" fmla="*/ 6 w 616"/>
                <a:gd name="T25" fmla="*/ 155 h 514"/>
                <a:gd name="T26" fmla="*/ 48 w 616"/>
                <a:gd name="T27" fmla="*/ 314 h 514"/>
                <a:gd name="T28" fmla="*/ 86 w 616"/>
                <a:gd name="T29" fmla="*/ 432 h 514"/>
                <a:gd name="T30" fmla="*/ 101 w 616"/>
                <a:gd name="T31" fmla="*/ 473 h 514"/>
                <a:gd name="T32" fmla="*/ 133 w 616"/>
                <a:gd name="T33" fmla="*/ 514 h 514"/>
                <a:gd name="T34" fmla="*/ 591 w 616"/>
                <a:gd name="T35" fmla="*/ 514 h 514"/>
                <a:gd name="T36" fmla="*/ 616 w 616"/>
                <a:gd name="T37" fmla="*/ 195 h 514"/>
                <a:gd name="T38" fmla="*/ 110 w 616"/>
                <a:gd name="T39" fmla="*/ 183 h 514"/>
                <a:gd name="T40" fmla="*/ 127 w 616"/>
                <a:gd name="T41" fmla="*/ 390 h 514"/>
                <a:gd name="T42" fmla="*/ 590 w 616"/>
                <a:gd name="T43" fmla="*/ 426 h 514"/>
                <a:gd name="T44" fmla="*/ 127 w 616"/>
                <a:gd name="T45" fmla="*/ 390 h 514"/>
                <a:gd name="T46" fmla="*/ 607 w 616"/>
                <a:gd name="T47" fmla="*/ 183 h 514"/>
                <a:gd name="T48" fmla="*/ 589 w 616"/>
                <a:gd name="T49" fmla="*/ 204 h 514"/>
                <a:gd name="T50" fmla="*/ 590 w 616"/>
                <a:gd name="T51" fmla="*/ 204 h 514"/>
                <a:gd name="T52" fmla="*/ 127 w 616"/>
                <a:gd name="T53" fmla="*/ 363 h 514"/>
                <a:gd name="T54" fmla="*/ 128 w 616"/>
                <a:gd name="T55" fmla="*/ 204 h 514"/>
                <a:gd name="T56" fmla="*/ 589 w 616"/>
                <a:gd name="T57" fmla="*/ 204 h 514"/>
                <a:gd name="T58" fmla="*/ 30 w 616"/>
                <a:gd name="T59" fmla="*/ 169 h 514"/>
                <a:gd name="T60" fmla="*/ 30 w 616"/>
                <a:gd name="T61" fmla="*/ 169 h 514"/>
                <a:gd name="T62" fmla="*/ 53 w 616"/>
                <a:gd name="T63" fmla="*/ 162 h 514"/>
                <a:gd name="T64" fmla="*/ 330 w 616"/>
                <a:gd name="T65" fmla="*/ 73 h 514"/>
                <a:gd name="T66" fmla="*/ 468 w 616"/>
                <a:gd name="T67" fmla="*/ 28 h 514"/>
                <a:gd name="T68" fmla="*/ 514 w 616"/>
                <a:gd name="T69" fmla="*/ 164 h 514"/>
                <a:gd name="T70" fmla="*/ 128 w 616"/>
                <a:gd name="T71" fmla="*/ 177 h 514"/>
                <a:gd name="T72" fmla="*/ 114 w 616"/>
                <a:gd name="T73" fmla="*/ 181 h 514"/>
                <a:gd name="T74" fmla="*/ 101 w 616"/>
                <a:gd name="T75" fmla="*/ 195 h 514"/>
                <a:gd name="T76" fmla="*/ 85 w 616"/>
                <a:gd name="T77" fmla="*/ 341 h 514"/>
                <a:gd name="T78" fmla="*/ 127 w 616"/>
                <a:gd name="T79" fmla="*/ 487 h 514"/>
                <a:gd name="T80" fmla="*/ 128 w 616"/>
                <a:gd name="T81" fmla="*/ 487 h 514"/>
                <a:gd name="T82" fmla="*/ 129 w 616"/>
                <a:gd name="T83" fmla="*/ 487 h 514"/>
                <a:gd name="T84" fmla="*/ 129 w 616"/>
                <a:gd name="T85" fmla="*/ 487 h 514"/>
                <a:gd name="T86" fmla="*/ 129 w 616"/>
                <a:gd name="T87" fmla="*/ 487 h 514"/>
                <a:gd name="T88" fmla="*/ 127 w 616"/>
                <a:gd name="T89" fmla="*/ 467 h 514"/>
                <a:gd name="T90" fmla="*/ 590 w 616"/>
                <a:gd name="T91" fmla="*/ 453 h 514"/>
                <a:gd name="T92" fmla="*/ 589 w 616"/>
                <a:gd name="T93" fmla="*/ 485 h 514"/>
                <a:gd name="T94" fmla="*/ 129 w 616"/>
                <a:gd name="T95" fmla="*/ 487 h 514"/>
                <a:gd name="T96" fmla="*/ 589 w 616"/>
                <a:gd name="T97" fmla="*/ 487 h 514"/>
                <a:gd name="T98" fmla="*/ 589 w 616"/>
                <a:gd name="T99" fmla="*/ 487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6" h="514">
                  <a:moveTo>
                    <a:pt x="606" y="183"/>
                  </a:moveTo>
                  <a:cubicBezTo>
                    <a:pt x="606" y="182"/>
                    <a:pt x="606" y="182"/>
                    <a:pt x="606" y="182"/>
                  </a:cubicBezTo>
                  <a:cubicBezTo>
                    <a:pt x="605" y="182"/>
                    <a:pt x="604" y="181"/>
                    <a:pt x="603" y="181"/>
                  </a:cubicBezTo>
                  <a:cubicBezTo>
                    <a:pt x="599" y="179"/>
                    <a:pt x="595" y="178"/>
                    <a:pt x="591" y="177"/>
                  </a:cubicBezTo>
                  <a:cubicBezTo>
                    <a:pt x="590" y="177"/>
                    <a:pt x="589" y="177"/>
                    <a:pt x="588" y="177"/>
                  </a:cubicBezTo>
                  <a:cubicBezTo>
                    <a:pt x="546" y="177"/>
                    <a:pt x="546" y="177"/>
                    <a:pt x="546" y="177"/>
                  </a:cubicBezTo>
                  <a:cubicBezTo>
                    <a:pt x="532" y="134"/>
                    <a:pt x="532" y="134"/>
                    <a:pt x="532" y="134"/>
                  </a:cubicBezTo>
                  <a:cubicBezTo>
                    <a:pt x="519" y="93"/>
                    <a:pt x="506" y="52"/>
                    <a:pt x="493" y="11"/>
                  </a:cubicBezTo>
                  <a:cubicBezTo>
                    <a:pt x="491" y="6"/>
                    <a:pt x="486" y="2"/>
                    <a:pt x="480" y="2"/>
                  </a:cubicBezTo>
                  <a:cubicBezTo>
                    <a:pt x="480" y="2"/>
                    <a:pt x="479" y="2"/>
                    <a:pt x="479" y="2"/>
                  </a:cubicBezTo>
                  <a:cubicBezTo>
                    <a:pt x="477" y="1"/>
                    <a:pt x="475" y="1"/>
                    <a:pt x="472" y="1"/>
                  </a:cubicBezTo>
                  <a:cubicBezTo>
                    <a:pt x="469" y="0"/>
                    <a:pt x="465" y="1"/>
                    <a:pt x="462" y="2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0" y="3"/>
                    <a:pt x="458" y="3"/>
                    <a:pt x="457" y="4"/>
                  </a:cubicBezTo>
                  <a:cubicBezTo>
                    <a:pt x="450" y="6"/>
                    <a:pt x="444" y="8"/>
                    <a:pt x="437" y="10"/>
                  </a:cubicBezTo>
                  <a:cubicBezTo>
                    <a:pt x="413" y="18"/>
                    <a:pt x="388" y="26"/>
                    <a:pt x="364" y="33"/>
                  </a:cubicBezTo>
                  <a:cubicBezTo>
                    <a:pt x="295" y="55"/>
                    <a:pt x="227" y="77"/>
                    <a:pt x="159" y="99"/>
                  </a:cubicBezTo>
                  <a:cubicBezTo>
                    <a:pt x="114" y="114"/>
                    <a:pt x="70" y="128"/>
                    <a:pt x="26" y="142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1" y="144"/>
                    <a:pt x="19" y="145"/>
                    <a:pt x="17" y="146"/>
                  </a:cubicBezTo>
                  <a:cubicBezTo>
                    <a:pt x="14" y="147"/>
                    <a:pt x="12" y="149"/>
                    <a:pt x="10" y="151"/>
                  </a:cubicBezTo>
                  <a:cubicBezTo>
                    <a:pt x="9" y="152"/>
                    <a:pt x="8" y="153"/>
                    <a:pt x="7" y="154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8" y="153"/>
                    <a:pt x="9" y="153"/>
                    <a:pt x="10" y="152"/>
                  </a:cubicBezTo>
                  <a:cubicBezTo>
                    <a:pt x="9" y="153"/>
                    <a:pt x="8" y="154"/>
                    <a:pt x="6" y="154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2" y="158"/>
                    <a:pt x="0" y="163"/>
                    <a:pt x="2" y="168"/>
                  </a:cubicBezTo>
                  <a:cubicBezTo>
                    <a:pt x="17" y="217"/>
                    <a:pt x="33" y="265"/>
                    <a:pt x="48" y="314"/>
                  </a:cubicBezTo>
                  <a:cubicBezTo>
                    <a:pt x="58" y="345"/>
                    <a:pt x="68" y="376"/>
                    <a:pt x="78" y="407"/>
                  </a:cubicBezTo>
                  <a:cubicBezTo>
                    <a:pt x="86" y="432"/>
                    <a:pt x="86" y="432"/>
                    <a:pt x="86" y="432"/>
                  </a:cubicBezTo>
                  <a:cubicBezTo>
                    <a:pt x="89" y="441"/>
                    <a:pt x="93" y="452"/>
                    <a:pt x="101" y="458"/>
                  </a:cubicBezTo>
                  <a:cubicBezTo>
                    <a:pt x="101" y="473"/>
                    <a:pt x="101" y="473"/>
                    <a:pt x="101" y="473"/>
                  </a:cubicBezTo>
                  <a:cubicBezTo>
                    <a:pt x="101" y="487"/>
                    <a:pt x="102" y="501"/>
                    <a:pt x="115" y="510"/>
                  </a:cubicBezTo>
                  <a:cubicBezTo>
                    <a:pt x="120" y="514"/>
                    <a:pt x="127" y="514"/>
                    <a:pt x="133" y="514"/>
                  </a:cubicBezTo>
                  <a:cubicBezTo>
                    <a:pt x="586" y="514"/>
                    <a:pt x="586" y="514"/>
                    <a:pt x="586" y="514"/>
                  </a:cubicBezTo>
                  <a:cubicBezTo>
                    <a:pt x="588" y="514"/>
                    <a:pt x="589" y="514"/>
                    <a:pt x="591" y="514"/>
                  </a:cubicBezTo>
                  <a:cubicBezTo>
                    <a:pt x="610" y="512"/>
                    <a:pt x="616" y="494"/>
                    <a:pt x="616" y="477"/>
                  </a:cubicBezTo>
                  <a:cubicBezTo>
                    <a:pt x="616" y="195"/>
                    <a:pt x="616" y="195"/>
                    <a:pt x="616" y="195"/>
                  </a:cubicBezTo>
                  <a:cubicBezTo>
                    <a:pt x="616" y="190"/>
                    <a:pt x="612" y="184"/>
                    <a:pt x="606" y="183"/>
                  </a:cubicBezTo>
                  <a:close/>
                  <a:moveTo>
                    <a:pt x="110" y="183"/>
                  </a:moveTo>
                  <a:cubicBezTo>
                    <a:pt x="108" y="184"/>
                    <a:pt x="108" y="183"/>
                    <a:pt x="110" y="183"/>
                  </a:cubicBezTo>
                  <a:close/>
                  <a:moveTo>
                    <a:pt x="127" y="390"/>
                  </a:moveTo>
                  <a:cubicBezTo>
                    <a:pt x="590" y="390"/>
                    <a:pt x="590" y="390"/>
                    <a:pt x="590" y="390"/>
                  </a:cubicBezTo>
                  <a:cubicBezTo>
                    <a:pt x="590" y="426"/>
                    <a:pt x="590" y="426"/>
                    <a:pt x="590" y="426"/>
                  </a:cubicBezTo>
                  <a:cubicBezTo>
                    <a:pt x="127" y="426"/>
                    <a:pt x="127" y="426"/>
                    <a:pt x="127" y="426"/>
                  </a:cubicBezTo>
                  <a:lnTo>
                    <a:pt x="127" y="390"/>
                  </a:lnTo>
                  <a:close/>
                  <a:moveTo>
                    <a:pt x="607" y="183"/>
                  </a:moveTo>
                  <a:cubicBezTo>
                    <a:pt x="607" y="183"/>
                    <a:pt x="607" y="183"/>
                    <a:pt x="607" y="183"/>
                  </a:cubicBezTo>
                  <a:cubicBezTo>
                    <a:pt x="609" y="183"/>
                    <a:pt x="609" y="184"/>
                    <a:pt x="607" y="183"/>
                  </a:cubicBezTo>
                  <a:close/>
                  <a:moveTo>
                    <a:pt x="589" y="204"/>
                  </a:moveTo>
                  <a:cubicBezTo>
                    <a:pt x="589" y="204"/>
                    <a:pt x="589" y="204"/>
                    <a:pt x="589" y="204"/>
                  </a:cubicBezTo>
                  <a:cubicBezTo>
                    <a:pt x="589" y="204"/>
                    <a:pt x="589" y="204"/>
                    <a:pt x="590" y="204"/>
                  </a:cubicBezTo>
                  <a:cubicBezTo>
                    <a:pt x="590" y="363"/>
                    <a:pt x="590" y="363"/>
                    <a:pt x="590" y="363"/>
                  </a:cubicBezTo>
                  <a:cubicBezTo>
                    <a:pt x="127" y="363"/>
                    <a:pt x="127" y="363"/>
                    <a:pt x="127" y="363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128" y="204"/>
                    <a:pt x="128" y="204"/>
                    <a:pt x="128" y="204"/>
                  </a:cubicBezTo>
                  <a:cubicBezTo>
                    <a:pt x="128" y="204"/>
                    <a:pt x="128" y="204"/>
                    <a:pt x="128" y="204"/>
                  </a:cubicBezTo>
                  <a:lnTo>
                    <a:pt x="589" y="204"/>
                  </a:lnTo>
                  <a:close/>
                  <a:moveTo>
                    <a:pt x="85" y="341"/>
                  </a:moveTo>
                  <a:cubicBezTo>
                    <a:pt x="67" y="284"/>
                    <a:pt x="48" y="226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2" y="168"/>
                    <a:pt x="33" y="168"/>
                    <a:pt x="34" y="168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77" y="154"/>
                    <a:pt x="101" y="146"/>
                    <a:pt x="125" y="138"/>
                  </a:cubicBezTo>
                  <a:cubicBezTo>
                    <a:pt x="193" y="116"/>
                    <a:pt x="262" y="95"/>
                    <a:pt x="330" y="73"/>
                  </a:cubicBezTo>
                  <a:cubicBezTo>
                    <a:pt x="375" y="58"/>
                    <a:pt x="420" y="44"/>
                    <a:pt x="465" y="29"/>
                  </a:cubicBezTo>
                  <a:cubicBezTo>
                    <a:pt x="468" y="28"/>
                    <a:pt x="468" y="28"/>
                    <a:pt x="468" y="28"/>
                  </a:cubicBezTo>
                  <a:cubicBezTo>
                    <a:pt x="469" y="28"/>
                    <a:pt x="469" y="28"/>
                    <a:pt x="470" y="28"/>
                  </a:cubicBezTo>
                  <a:cubicBezTo>
                    <a:pt x="485" y="73"/>
                    <a:pt x="499" y="119"/>
                    <a:pt x="514" y="164"/>
                  </a:cubicBezTo>
                  <a:cubicBezTo>
                    <a:pt x="515" y="169"/>
                    <a:pt x="517" y="173"/>
                    <a:pt x="518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6" y="177"/>
                    <a:pt x="125" y="178"/>
                    <a:pt x="123" y="178"/>
                  </a:cubicBezTo>
                  <a:cubicBezTo>
                    <a:pt x="119" y="178"/>
                    <a:pt x="117" y="180"/>
                    <a:pt x="114" y="181"/>
                  </a:cubicBezTo>
                  <a:cubicBezTo>
                    <a:pt x="113" y="181"/>
                    <a:pt x="112" y="182"/>
                    <a:pt x="111" y="182"/>
                  </a:cubicBezTo>
                  <a:cubicBezTo>
                    <a:pt x="105" y="184"/>
                    <a:pt x="101" y="189"/>
                    <a:pt x="101" y="195"/>
                  </a:cubicBezTo>
                  <a:cubicBezTo>
                    <a:pt x="101" y="388"/>
                    <a:pt x="101" y="388"/>
                    <a:pt x="101" y="388"/>
                  </a:cubicBezTo>
                  <a:cubicBezTo>
                    <a:pt x="95" y="373"/>
                    <a:pt x="90" y="357"/>
                    <a:pt x="85" y="341"/>
                  </a:cubicBezTo>
                  <a:close/>
                  <a:moveTo>
                    <a:pt x="127" y="487"/>
                  </a:moveTo>
                  <a:cubicBezTo>
                    <a:pt x="127" y="487"/>
                    <a:pt x="127" y="487"/>
                    <a:pt x="127" y="487"/>
                  </a:cubicBezTo>
                  <a:close/>
                  <a:moveTo>
                    <a:pt x="128" y="487"/>
                  </a:moveTo>
                  <a:cubicBezTo>
                    <a:pt x="127" y="487"/>
                    <a:pt x="127" y="486"/>
                    <a:pt x="128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6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7" y="481"/>
                    <a:pt x="127" y="474"/>
                    <a:pt x="127" y="467"/>
                  </a:cubicBezTo>
                  <a:cubicBezTo>
                    <a:pt x="127" y="453"/>
                    <a:pt x="127" y="453"/>
                    <a:pt x="127" y="453"/>
                  </a:cubicBezTo>
                  <a:cubicBezTo>
                    <a:pt x="590" y="453"/>
                    <a:pt x="590" y="453"/>
                    <a:pt x="590" y="453"/>
                  </a:cubicBezTo>
                  <a:cubicBezTo>
                    <a:pt x="590" y="477"/>
                    <a:pt x="590" y="477"/>
                    <a:pt x="590" y="477"/>
                  </a:cubicBezTo>
                  <a:cubicBezTo>
                    <a:pt x="589" y="480"/>
                    <a:pt x="589" y="482"/>
                    <a:pt x="589" y="485"/>
                  </a:cubicBezTo>
                  <a:cubicBezTo>
                    <a:pt x="589" y="485"/>
                    <a:pt x="588" y="486"/>
                    <a:pt x="588" y="487"/>
                  </a:cubicBezTo>
                  <a:lnTo>
                    <a:pt x="129" y="487"/>
                  </a:lnTo>
                  <a:close/>
                  <a:moveTo>
                    <a:pt x="589" y="487"/>
                  </a:moveTo>
                  <a:cubicBezTo>
                    <a:pt x="590" y="486"/>
                    <a:pt x="590" y="486"/>
                    <a:pt x="589" y="487"/>
                  </a:cubicBezTo>
                  <a:close/>
                  <a:moveTo>
                    <a:pt x="589" y="487"/>
                  </a:moveTo>
                  <a:cubicBezTo>
                    <a:pt x="590" y="487"/>
                    <a:pt x="590" y="487"/>
                    <a:pt x="589" y="4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1D8BE24-1ED8-48A6-994E-EAAA4F7CD423}"/>
              </a:ext>
            </a:extLst>
          </p:cNvPr>
          <p:cNvGrpSpPr/>
          <p:nvPr/>
        </p:nvGrpSpPr>
        <p:grpSpPr>
          <a:xfrm>
            <a:off x="456199" y="3345989"/>
            <a:ext cx="2381641" cy="338554"/>
            <a:chOff x="456199" y="3345989"/>
            <a:chExt cx="2381641" cy="338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97A171-9F69-48C8-BDF2-981F776E6771}"/>
                </a:ext>
              </a:extLst>
            </p:cNvPr>
            <p:cNvSpPr txBox="1"/>
            <p:nvPr/>
          </p:nvSpPr>
          <p:spPr>
            <a:xfrm>
              <a:off x="889978" y="3345989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files</a:t>
              </a:r>
            </a:p>
          </p:txBody>
        </p:sp>
        <p:sp>
          <p:nvSpPr>
            <p:cNvPr id="28" name="Freeform 294">
              <a:extLst>
                <a:ext uri="{FF2B5EF4-FFF2-40B4-BE49-F238E27FC236}">
                  <a16:creationId xmlns:a16="http://schemas.microsoft.com/office/drawing/2014/main" id="{608C63DA-BBEB-4292-ABEE-7094B594C4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199" y="3433136"/>
              <a:ext cx="268643" cy="169569"/>
            </a:xfrm>
            <a:custGeom>
              <a:avLst/>
              <a:gdLst>
                <a:gd name="T0" fmla="*/ 553 w 722"/>
                <a:gd name="T1" fmla="*/ 70 h 455"/>
                <a:gd name="T2" fmla="*/ 378 w 722"/>
                <a:gd name="T3" fmla="*/ 55 h 455"/>
                <a:gd name="T4" fmla="*/ 367 w 722"/>
                <a:gd name="T5" fmla="*/ 59 h 455"/>
                <a:gd name="T6" fmla="*/ 352 w 722"/>
                <a:gd name="T7" fmla="*/ 55 h 455"/>
                <a:gd name="T8" fmla="*/ 214 w 722"/>
                <a:gd name="T9" fmla="*/ 31 h 455"/>
                <a:gd name="T10" fmla="*/ 63 w 722"/>
                <a:gd name="T11" fmla="*/ 231 h 455"/>
                <a:gd name="T12" fmla="*/ 537 w 722"/>
                <a:gd name="T13" fmla="*/ 437 h 455"/>
                <a:gd name="T14" fmla="*/ 183 w 722"/>
                <a:gd name="T15" fmla="*/ 138 h 455"/>
                <a:gd name="T16" fmla="*/ 230 w 722"/>
                <a:gd name="T17" fmla="*/ 60 h 455"/>
                <a:gd name="T18" fmla="*/ 248 w 722"/>
                <a:gd name="T19" fmla="*/ 41 h 455"/>
                <a:gd name="T20" fmla="*/ 254 w 722"/>
                <a:gd name="T21" fmla="*/ 38 h 455"/>
                <a:gd name="T22" fmla="*/ 264 w 722"/>
                <a:gd name="T23" fmla="*/ 40 h 455"/>
                <a:gd name="T24" fmla="*/ 295 w 722"/>
                <a:gd name="T25" fmla="*/ 58 h 455"/>
                <a:gd name="T26" fmla="*/ 462 w 722"/>
                <a:gd name="T27" fmla="*/ 38 h 455"/>
                <a:gd name="T28" fmla="*/ 470 w 722"/>
                <a:gd name="T29" fmla="*/ 36 h 455"/>
                <a:gd name="T30" fmla="*/ 481 w 722"/>
                <a:gd name="T31" fmla="*/ 38 h 455"/>
                <a:gd name="T32" fmla="*/ 494 w 722"/>
                <a:gd name="T33" fmla="*/ 46 h 455"/>
                <a:gd name="T34" fmla="*/ 514 w 722"/>
                <a:gd name="T35" fmla="*/ 68 h 455"/>
                <a:gd name="T36" fmla="*/ 565 w 722"/>
                <a:gd name="T37" fmla="*/ 160 h 455"/>
                <a:gd name="T38" fmla="*/ 570 w 722"/>
                <a:gd name="T39" fmla="*/ 171 h 455"/>
                <a:gd name="T40" fmla="*/ 585 w 722"/>
                <a:gd name="T41" fmla="*/ 218 h 455"/>
                <a:gd name="T42" fmla="*/ 582 w 722"/>
                <a:gd name="T43" fmla="*/ 231 h 455"/>
                <a:gd name="T44" fmla="*/ 575 w 722"/>
                <a:gd name="T45" fmla="*/ 243 h 455"/>
                <a:gd name="T46" fmla="*/ 559 w 722"/>
                <a:gd name="T47" fmla="*/ 257 h 455"/>
                <a:gd name="T48" fmla="*/ 537 w 722"/>
                <a:gd name="T49" fmla="*/ 269 h 455"/>
                <a:gd name="T50" fmla="*/ 235 w 722"/>
                <a:gd name="T51" fmla="*/ 281 h 455"/>
                <a:gd name="T52" fmla="*/ 193 w 722"/>
                <a:gd name="T53" fmla="*/ 269 h 455"/>
                <a:gd name="T54" fmla="*/ 168 w 722"/>
                <a:gd name="T55" fmla="*/ 255 h 455"/>
                <a:gd name="T56" fmla="*/ 151 w 722"/>
                <a:gd name="T57" fmla="*/ 235 h 455"/>
                <a:gd name="T58" fmla="*/ 146 w 722"/>
                <a:gd name="T59" fmla="*/ 219 h 455"/>
                <a:gd name="T60" fmla="*/ 680 w 722"/>
                <a:gd name="T61" fmla="*/ 342 h 455"/>
                <a:gd name="T62" fmla="*/ 688 w 722"/>
                <a:gd name="T63" fmla="*/ 327 h 455"/>
                <a:gd name="T64" fmla="*/ 680 w 722"/>
                <a:gd name="T65" fmla="*/ 341 h 455"/>
                <a:gd name="T66" fmla="*/ 664 w 722"/>
                <a:gd name="T67" fmla="*/ 357 h 455"/>
                <a:gd name="T68" fmla="*/ 625 w 722"/>
                <a:gd name="T69" fmla="*/ 379 h 455"/>
                <a:gd name="T70" fmla="*/ 122 w 722"/>
                <a:gd name="T71" fmla="*/ 385 h 455"/>
                <a:gd name="T72" fmla="*/ 68 w 722"/>
                <a:gd name="T73" fmla="*/ 357 h 455"/>
                <a:gd name="T74" fmla="*/ 51 w 722"/>
                <a:gd name="T75" fmla="*/ 340 h 455"/>
                <a:gd name="T76" fmla="*/ 44 w 722"/>
                <a:gd name="T77" fmla="*/ 329 h 455"/>
                <a:gd name="T78" fmla="*/ 41 w 722"/>
                <a:gd name="T79" fmla="*/ 308 h 455"/>
                <a:gd name="T80" fmla="*/ 46 w 722"/>
                <a:gd name="T81" fmla="*/ 292 h 455"/>
                <a:gd name="T82" fmla="*/ 61 w 722"/>
                <a:gd name="T83" fmla="*/ 272 h 455"/>
                <a:gd name="T84" fmla="*/ 101 w 722"/>
                <a:gd name="T85" fmla="*/ 244 h 455"/>
                <a:gd name="T86" fmla="*/ 241 w 722"/>
                <a:gd name="T87" fmla="*/ 314 h 455"/>
                <a:gd name="T88" fmla="*/ 593 w 722"/>
                <a:gd name="T89" fmla="*/ 270 h 455"/>
                <a:gd name="T90" fmla="*/ 657 w 722"/>
                <a:gd name="T91" fmla="*/ 261 h 455"/>
                <a:gd name="T92" fmla="*/ 679 w 722"/>
                <a:gd name="T93" fmla="*/ 282 h 455"/>
                <a:gd name="T94" fmla="*/ 689 w 722"/>
                <a:gd name="T95" fmla="*/ 302 h 455"/>
                <a:gd name="T96" fmla="*/ 691 w 722"/>
                <a:gd name="T97" fmla="*/ 31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2" h="455">
                  <a:moveTo>
                    <a:pt x="646" y="218"/>
                  </a:moveTo>
                  <a:cubicBezTo>
                    <a:pt x="636" y="212"/>
                    <a:pt x="626" y="207"/>
                    <a:pt x="615" y="203"/>
                  </a:cubicBezTo>
                  <a:cubicBezTo>
                    <a:pt x="607" y="178"/>
                    <a:pt x="596" y="154"/>
                    <a:pt x="585" y="130"/>
                  </a:cubicBezTo>
                  <a:cubicBezTo>
                    <a:pt x="576" y="109"/>
                    <a:pt x="565" y="89"/>
                    <a:pt x="553" y="70"/>
                  </a:cubicBezTo>
                  <a:cubicBezTo>
                    <a:pt x="542" y="52"/>
                    <a:pt x="529" y="35"/>
                    <a:pt x="513" y="22"/>
                  </a:cubicBezTo>
                  <a:cubicBezTo>
                    <a:pt x="496" y="9"/>
                    <a:pt x="477" y="0"/>
                    <a:pt x="456" y="7"/>
                  </a:cubicBezTo>
                  <a:cubicBezTo>
                    <a:pt x="430" y="16"/>
                    <a:pt x="410" y="37"/>
                    <a:pt x="387" y="51"/>
                  </a:cubicBezTo>
                  <a:cubicBezTo>
                    <a:pt x="384" y="52"/>
                    <a:pt x="381" y="54"/>
                    <a:pt x="378" y="55"/>
                  </a:cubicBezTo>
                  <a:cubicBezTo>
                    <a:pt x="378" y="55"/>
                    <a:pt x="376" y="56"/>
                    <a:pt x="376" y="56"/>
                  </a:cubicBezTo>
                  <a:cubicBezTo>
                    <a:pt x="375" y="57"/>
                    <a:pt x="374" y="57"/>
                    <a:pt x="373" y="57"/>
                  </a:cubicBezTo>
                  <a:cubicBezTo>
                    <a:pt x="372" y="58"/>
                    <a:pt x="370" y="58"/>
                    <a:pt x="369" y="58"/>
                  </a:cubicBezTo>
                  <a:cubicBezTo>
                    <a:pt x="369" y="58"/>
                    <a:pt x="368" y="59"/>
                    <a:pt x="367" y="59"/>
                  </a:cubicBezTo>
                  <a:cubicBezTo>
                    <a:pt x="366" y="59"/>
                    <a:pt x="365" y="59"/>
                    <a:pt x="365" y="59"/>
                  </a:cubicBezTo>
                  <a:cubicBezTo>
                    <a:pt x="364" y="59"/>
                    <a:pt x="363" y="59"/>
                    <a:pt x="363" y="58"/>
                  </a:cubicBezTo>
                  <a:cubicBezTo>
                    <a:pt x="360" y="58"/>
                    <a:pt x="357" y="57"/>
                    <a:pt x="355" y="57"/>
                  </a:cubicBezTo>
                  <a:cubicBezTo>
                    <a:pt x="354" y="56"/>
                    <a:pt x="353" y="56"/>
                    <a:pt x="352" y="55"/>
                  </a:cubicBezTo>
                  <a:cubicBezTo>
                    <a:pt x="353" y="56"/>
                    <a:pt x="350" y="55"/>
                    <a:pt x="350" y="54"/>
                  </a:cubicBezTo>
                  <a:cubicBezTo>
                    <a:pt x="344" y="52"/>
                    <a:pt x="338" y="48"/>
                    <a:pt x="332" y="45"/>
                  </a:cubicBezTo>
                  <a:cubicBezTo>
                    <a:pt x="311" y="32"/>
                    <a:pt x="291" y="13"/>
                    <a:pt x="266" y="8"/>
                  </a:cubicBezTo>
                  <a:cubicBezTo>
                    <a:pt x="244" y="3"/>
                    <a:pt x="228" y="15"/>
                    <a:pt x="214" y="31"/>
                  </a:cubicBezTo>
                  <a:cubicBezTo>
                    <a:pt x="199" y="48"/>
                    <a:pt x="187" y="67"/>
                    <a:pt x="175" y="87"/>
                  </a:cubicBezTo>
                  <a:cubicBezTo>
                    <a:pt x="155" y="122"/>
                    <a:pt x="137" y="158"/>
                    <a:pt x="120" y="195"/>
                  </a:cubicBezTo>
                  <a:cubicBezTo>
                    <a:pt x="119" y="197"/>
                    <a:pt x="118" y="200"/>
                    <a:pt x="117" y="203"/>
                  </a:cubicBezTo>
                  <a:cubicBezTo>
                    <a:pt x="98" y="210"/>
                    <a:pt x="80" y="220"/>
                    <a:pt x="63" y="231"/>
                  </a:cubicBezTo>
                  <a:cubicBezTo>
                    <a:pt x="30" y="254"/>
                    <a:pt x="0" y="290"/>
                    <a:pt x="12" y="333"/>
                  </a:cubicBezTo>
                  <a:cubicBezTo>
                    <a:pt x="25" y="377"/>
                    <a:pt x="74" y="401"/>
                    <a:pt x="114" y="415"/>
                  </a:cubicBezTo>
                  <a:cubicBezTo>
                    <a:pt x="176" y="439"/>
                    <a:pt x="245" y="447"/>
                    <a:pt x="312" y="451"/>
                  </a:cubicBezTo>
                  <a:cubicBezTo>
                    <a:pt x="387" y="455"/>
                    <a:pt x="463" y="451"/>
                    <a:pt x="537" y="437"/>
                  </a:cubicBezTo>
                  <a:cubicBezTo>
                    <a:pt x="582" y="429"/>
                    <a:pt x="629" y="416"/>
                    <a:pt x="668" y="392"/>
                  </a:cubicBezTo>
                  <a:cubicBezTo>
                    <a:pt x="696" y="374"/>
                    <a:pt x="722" y="348"/>
                    <a:pt x="722" y="313"/>
                  </a:cubicBezTo>
                  <a:cubicBezTo>
                    <a:pt x="722" y="268"/>
                    <a:pt x="682" y="237"/>
                    <a:pt x="646" y="218"/>
                  </a:cubicBezTo>
                  <a:close/>
                  <a:moveTo>
                    <a:pt x="183" y="138"/>
                  </a:moveTo>
                  <a:cubicBezTo>
                    <a:pt x="194" y="117"/>
                    <a:pt x="205" y="96"/>
                    <a:pt x="219" y="76"/>
                  </a:cubicBezTo>
                  <a:cubicBezTo>
                    <a:pt x="222" y="72"/>
                    <a:pt x="225" y="68"/>
                    <a:pt x="228" y="64"/>
                  </a:cubicBezTo>
                  <a:cubicBezTo>
                    <a:pt x="228" y="63"/>
                    <a:pt x="229" y="62"/>
                    <a:pt x="230" y="61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2" y="58"/>
                    <a:pt x="234" y="56"/>
                    <a:pt x="235" y="54"/>
                  </a:cubicBezTo>
                  <a:cubicBezTo>
                    <a:pt x="238" y="51"/>
                    <a:pt x="241" y="48"/>
                    <a:pt x="244" y="45"/>
                  </a:cubicBezTo>
                  <a:cubicBezTo>
                    <a:pt x="245" y="43"/>
                    <a:pt x="247" y="42"/>
                    <a:pt x="248" y="41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49" y="40"/>
                    <a:pt x="249" y="40"/>
                    <a:pt x="250" y="39"/>
                  </a:cubicBezTo>
                  <a:cubicBezTo>
                    <a:pt x="251" y="39"/>
                    <a:pt x="253" y="38"/>
                    <a:pt x="253" y="38"/>
                  </a:cubicBezTo>
                  <a:cubicBezTo>
                    <a:pt x="253" y="38"/>
                    <a:pt x="254" y="38"/>
                    <a:pt x="254" y="38"/>
                  </a:cubicBezTo>
                  <a:cubicBezTo>
                    <a:pt x="254" y="38"/>
                    <a:pt x="254" y="38"/>
                    <a:pt x="254" y="38"/>
                  </a:cubicBezTo>
                  <a:cubicBezTo>
                    <a:pt x="255" y="37"/>
                    <a:pt x="256" y="38"/>
                    <a:pt x="256" y="38"/>
                  </a:cubicBezTo>
                  <a:cubicBezTo>
                    <a:pt x="257" y="38"/>
                    <a:pt x="257" y="38"/>
                    <a:pt x="258" y="38"/>
                  </a:cubicBezTo>
                  <a:cubicBezTo>
                    <a:pt x="260" y="38"/>
                    <a:pt x="262" y="39"/>
                    <a:pt x="264" y="40"/>
                  </a:cubicBezTo>
                  <a:cubicBezTo>
                    <a:pt x="265" y="40"/>
                    <a:pt x="267" y="41"/>
                    <a:pt x="267" y="41"/>
                  </a:cubicBezTo>
                  <a:cubicBezTo>
                    <a:pt x="268" y="41"/>
                    <a:pt x="269" y="42"/>
                    <a:pt x="271" y="43"/>
                  </a:cubicBezTo>
                  <a:cubicBezTo>
                    <a:pt x="273" y="44"/>
                    <a:pt x="276" y="45"/>
                    <a:pt x="278" y="47"/>
                  </a:cubicBezTo>
                  <a:cubicBezTo>
                    <a:pt x="284" y="50"/>
                    <a:pt x="290" y="54"/>
                    <a:pt x="295" y="58"/>
                  </a:cubicBezTo>
                  <a:cubicBezTo>
                    <a:pt x="316" y="72"/>
                    <a:pt x="339" y="89"/>
                    <a:pt x="366" y="90"/>
                  </a:cubicBezTo>
                  <a:cubicBezTo>
                    <a:pt x="393" y="90"/>
                    <a:pt x="417" y="68"/>
                    <a:pt x="438" y="53"/>
                  </a:cubicBezTo>
                  <a:cubicBezTo>
                    <a:pt x="443" y="49"/>
                    <a:pt x="449" y="45"/>
                    <a:pt x="454" y="42"/>
                  </a:cubicBezTo>
                  <a:cubicBezTo>
                    <a:pt x="457" y="41"/>
                    <a:pt x="459" y="39"/>
                    <a:pt x="462" y="38"/>
                  </a:cubicBezTo>
                  <a:cubicBezTo>
                    <a:pt x="462" y="38"/>
                    <a:pt x="462" y="38"/>
                    <a:pt x="462" y="38"/>
                  </a:cubicBezTo>
                  <a:cubicBezTo>
                    <a:pt x="463" y="38"/>
                    <a:pt x="463" y="38"/>
                    <a:pt x="463" y="37"/>
                  </a:cubicBezTo>
                  <a:cubicBezTo>
                    <a:pt x="465" y="37"/>
                    <a:pt x="466" y="36"/>
                    <a:pt x="468" y="36"/>
                  </a:cubicBezTo>
                  <a:cubicBezTo>
                    <a:pt x="468" y="36"/>
                    <a:pt x="469" y="36"/>
                    <a:pt x="470" y="36"/>
                  </a:cubicBezTo>
                  <a:cubicBezTo>
                    <a:pt x="470" y="36"/>
                    <a:pt x="471" y="36"/>
                    <a:pt x="471" y="36"/>
                  </a:cubicBezTo>
                  <a:cubicBezTo>
                    <a:pt x="472" y="36"/>
                    <a:pt x="473" y="36"/>
                    <a:pt x="473" y="36"/>
                  </a:cubicBezTo>
                  <a:cubicBezTo>
                    <a:pt x="475" y="36"/>
                    <a:pt x="477" y="36"/>
                    <a:pt x="478" y="37"/>
                  </a:cubicBezTo>
                  <a:cubicBezTo>
                    <a:pt x="479" y="37"/>
                    <a:pt x="480" y="37"/>
                    <a:pt x="481" y="38"/>
                  </a:cubicBezTo>
                  <a:cubicBezTo>
                    <a:pt x="481" y="38"/>
                    <a:pt x="481" y="38"/>
                    <a:pt x="481" y="38"/>
                  </a:cubicBezTo>
                  <a:cubicBezTo>
                    <a:pt x="485" y="40"/>
                    <a:pt x="488" y="42"/>
                    <a:pt x="491" y="44"/>
                  </a:cubicBezTo>
                  <a:cubicBezTo>
                    <a:pt x="491" y="44"/>
                    <a:pt x="492" y="44"/>
                    <a:pt x="492" y="45"/>
                  </a:cubicBezTo>
                  <a:cubicBezTo>
                    <a:pt x="493" y="45"/>
                    <a:pt x="493" y="46"/>
                    <a:pt x="494" y="46"/>
                  </a:cubicBezTo>
                  <a:cubicBezTo>
                    <a:pt x="496" y="48"/>
                    <a:pt x="498" y="50"/>
                    <a:pt x="500" y="51"/>
                  </a:cubicBezTo>
                  <a:cubicBezTo>
                    <a:pt x="503" y="55"/>
                    <a:pt x="506" y="58"/>
                    <a:pt x="509" y="62"/>
                  </a:cubicBezTo>
                  <a:cubicBezTo>
                    <a:pt x="511" y="64"/>
                    <a:pt x="512" y="66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5" y="70"/>
                    <a:pt x="516" y="71"/>
                    <a:pt x="517" y="72"/>
                  </a:cubicBezTo>
                  <a:cubicBezTo>
                    <a:pt x="531" y="91"/>
                    <a:pt x="542" y="111"/>
                    <a:pt x="552" y="131"/>
                  </a:cubicBezTo>
                  <a:cubicBezTo>
                    <a:pt x="556" y="141"/>
                    <a:pt x="561" y="151"/>
                    <a:pt x="565" y="160"/>
                  </a:cubicBezTo>
                  <a:cubicBezTo>
                    <a:pt x="566" y="163"/>
                    <a:pt x="567" y="165"/>
                    <a:pt x="568" y="167"/>
                  </a:cubicBezTo>
                  <a:cubicBezTo>
                    <a:pt x="568" y="167"/>
                    <a:pt x="568" y="168"/>
                    <a:pt x="568" y="168"/>
                  </a:cubicBezTo>
                  <a:cubicBezTo>
                    <a:pt x="568" y="168"/>
                    <a:pt x="568" y="168"/>
                    <a:pt x="568" y="168"/>
                  </a:cubicBezTo>
                  <a:cubicBezTo>
                    <a:pt x="569" y="169"/>
                    <a:pt x="569" y="170"/>
                    <a:pt x="570" y="171"/>
                  </a:cubicBezTo>
                  <a:cubicBezTo>
                    <a:pt x="571" y="175"/>
                    <a:pt x="573" y="179"/>
                    <a:pt x="575" y="184"/>
                  </a:cubicBezTo>
                  <a:cubicBezTo>
                    <a:pt x="579" y="193"/>
                    <a:pt x="582" y="203"/>
                    <a:pt x="586" y="213"/>
                  </a:cubicBezTo>
                  <a:cubicBezTo>
                    <a:pt x="586" y="215"/>
                    <a:pt x="586" y="216"/>
                    <a:pt x="586" y="218"/>
                  </a:cubicBezTo>
                  <a:cubicBezTo>
                    <a:pt x="586" y="218"/>
                    <a:pt x="585" y="218"/>
                    <a:pt x="585" y="218"/>
                  </a:cubicBezTo>
                  <a:cubicBezTo>
                    <a:pt x="585" y="219"/>
                    <a:pt x="585" y="219"/>
                    <a:pt x="585" y="219"/>
                  </a:cubicBezTo>
                  <a:cubicBezTo>
                    <a:pt x="585" y="220"/>
                    <a:pt x="585" y="221"/>
                    <a:pt x="585" y="222"/>
                  </a:cubicBezTo>
                  <a:cubicBezTo>
                    <a:pt x="584" y="225"/>
                    <a:pt x="584" y="227"/>
                    <a:pt x="583" y="229"/>
                  </a:cubicBezTo>
                  <a:cubicBezTo>
                    <a:pt x="583" y="230"/>
                    <a:pt x="582" y="231"/>
                    <a:pt x="582" y="231"/>
                  </a:cubicBezTo>
                  <a:cubicBezTo>
                    <a:pt x="582" y="230"/>
                    <a:pt x="581" y="233"/>
                    <a:pt x="581" y="234"/>
                  </a:cubicBezTo>
                  <a:cubicBezTo>
                    <a:pt x="580" y="236"/>
                    <a:pt x="578" y="238"/>
                    <a:pt x="577" y="240"/>
                  </a:cubicBezTo>
                  <a:cubicBezTo>
                    <a:pt x="577" y="241"/>
                    <a:pt x="576" y="241"/>
                    <a:pt x="576" y="242"/>
                  </a:cubicBezTo>
                  <a:cubicBezTo>
                    <a:pt x="576" y="242"/>
                    <a:pt x="575" y="243"/>
                    <a:pt x="575" y="243"/>
                  </a:cubicBezTo>
                  <a:cubicBezTo>
                    <a:pt x="571" y="248"/>
                    <a:pt x="567" y="251"/>
                    <a:pt x="563" y="254"/>
                  </a:cubicBezTo>
                  <a:cubicBezTo>
                    <a:pt x="563" y="255"/>
                    <a:pt x="563" y="255"/>
                    <a:pt x="563" y="255"/>
                  </a:cubicBezTo>
                  <a:cubicBezTo>
                    <a:pt x="563" y="255"/>
                    <a:pt x="563" y="255"/>
                    <a:pt x="562" y="255"/>
                  </a:cubicBezTo>
                  <a:cubicBezTo>
                    <a:pt x="561" y="256"/>
                    <a:pt x="560" y="257"/>
                    <a:pt x="559" y="257"/>
                  </a:cubicBezTo>
                  <a:cubicBezTo>
                    <a:pt x="557" y="259"/>
                    <a:pt x="555" y="260"/>
                    <a:pt x="552" y="262"/>
                  </a:cubicBezTo>
                  <a:cubicBezTo>
                    <a:pt x="550" y="263"/>
                    <a:pt x="548" y="264"/>
                    <a:pt x="545" y="266"/>
                  </a:cubicBezTo>
                  <a:cubicBezTo>
                    <a:pt x="544" y="266"/>
                    <a:pt x="543" y="267"/>
                    <a:pt x="541" y="267"/>
                  </a:cubicBezTo>
                  <a:cubicBezTo>
                    <a:pt x="541" y="268"/>
                    <a:pt x="538" y="269"/>
                    <a:pt x="537" y="269"/>
                  </a:cubicBezTo>
                  <a:cubicBezTo>
                    <a:pt x="525" y="274"/>
                    <a:pt x="513" y="278"/>
                    <a:pt x="500" y="281"/>
                  </a:cubicBezTo>
                  <a:cubicBezTo>
                    <a:pt x="469" y="288"/>
                    <a:pt x="438" y="290"/>
                    <a:pt x="405" y="292"/>
                  </a:cubicBezTo>
                  <a:cubicBezTo>
                    <a:pt x="369" y="293"/>
                    <a:pt x="333" y="293"/>
                    <a:pt x="297" y="290"/>
                  </a:cubicBezTo>
                  <a:cubicBezTo>
                    <a:pt x="275" y="288"/>
                    <a:pt x="256" y="286"/>
                    <a:pt x="235" y="281"/>
                  </a:cubicBezTo>
                  <a:cubicBezTo>
                    <a:pt x="226" y="279"/>
                    <a:pt x="217" y="277"/>
                    <a:pt x="208" y="274"/>
                  </a:cubicBezTo>
                  <a:cubicBezTo>
                    <a:pt x="204" y="273"/>
                    <a:pt x="200" y="271"/>
                    <a:pt x="196" y="270"/>
                  </a:cubicBezTo>
                  <a:cubicBezTo>
                    <a:pt x="195" y="270"/>
                    <a:pt x="194" y="269"/>
                    <a:pt x="194" y="269"/>
                  </a:cubicBezTo>
                  <a:cubicBezTo>
                    <a:pt x="194" y="269"/>
                    <a:pt x="193" y="269"/>
                    <a:pt x="193" y="269"/>
                  </a:cubicBezTo>
                  <a:cubicBezTo>
                    <a:pt x="191" y="268"/>
                    <a:pt x="188" y="267"/>
                    <a:pt x="186" y="266"/>
                  </a:cubicBezTo>
                  <a:cubicBezTo>
                    <a:pt x="183" y="264"/>
                    <a:pt x="180" y="262"/>
                    <a:pt x="177" y="260"/>
                  </a:cubicBezTo>
                  <a:cubicBezTo>
                    <a:pt x="175" y="259"/>
                    <a:pt x="174" y="258"/>
                    <a:pt x="172" y="257"/>
                  </a:cubicBezTo>
                  <a:cubicBezTo>
                    <a:pt x="172" y="257"/>
                    <a:pt x="169" y="255"/>
                    <a:pt x="168" y="255"/>
                  </a:cubicBezTo>
                  <a:cubicBezTo>
                    <a:pt x="166" y="253"/>
                    <a:pt x="164" y="251"/>
                    <a:pt x="162" y="249"/>
                  </a:cubicBezTo>
                  <a:cubicBezTo>
                    <a:pt x="160" y="248"/>
                    <a:pt x="159" y="246"/>
                    <a:pt x="158" y="245"/>
                  </a:cubicBezTo>
                  <a:cubicBezTo>
                    <a:pt x="158" y="245"/>
                    <a:pt x="156" y="242"/>
                    <a:pt x="155" y="242"/>
                  </a:cubicBezTo>
                  <a:cubicBezTo>
                    <a:pt x="154" y="240"/>
                    <a:pt x="153" y="237"/>
                    <a:pt x="151" y="235"/>
                  </a:cubicBezTo>
                  <a:cubicBezTo>
                    <a:pt x="151" y="234"/>
                    <a:pt x="150" y="233"/>
                    <a:pt x="150" y="232"/>
                  </a:cubicBezTo>
                  <a:cubicBezTo>
                    <a:pt x="150" y="233"/>
                    <a:pt x="149" y="229"/>
                    <a:pt x="148" y="228"/>
                  </a:cubicBezTo>
                  <a:cubicBezTo>
                    <a:pt x="147" y="225"/>
                    <a:pt x="147" y="222"/>
                    <a:pt x="146" y="219"/>
                  </a:cubicBezTo>
                  <a:cubicBezTo>
                    <a:pt x="146" y="219"/>
                    <a:pt x="146" y="219"/>
                    <a:pt x="146" y="219"/>
                  </a:cubicBezTo>
                  <a:cubicBezTo>
                    <a:pt x="146" y="218"/>
                    <a:pt x="146" y="218"/>
                    <a:pt x="146" y="217"/>
                  </a:cubicBezTo>
                  <a:cubicBezTo>
                    <a:pt x="146" y="216"/>
                    <a:pt x="146" y="215"/>
                    <a:pt x="146" y="214"/>
                  </a:cubicBezTo>
                  <a:cubicBezTo>
                    <a:pt x="157" y="188"/>
                    <a:pt x="170" y="163"/>
                    <a:pt x="183" y="138"/>
                  </a:cubicBezTo>
                  <a:close/>
                  <a:moveTo>
                    <a:pt x="680" y="342"/>
                  </a:moveTo>
                  <a:cubicBezTo>
                    <a:pt x="679" y="342"/>
                    <a:pt x="679" y="342"/>
                    <a:pt x="680" y="342"/>
                  </a:cubicBezTo>
                  <a:close/>
                  <a:moveTo>
                    <a:pt x="691" y="318"/>
                  </a:moveTo>
                  <a:cubicBezTo>
                    <a:pt x="690" y="319"/>
                    <a:pt x="690" y="320"/>
                    <a:pt x="690" y="321"/>
                  </a:cubicBezTo>
                  <a:cubicBezTo>
                    <a:pt x="690" y="323"/>
                    <a:pt x="689" y="325"/>
                    <a:pt x="688" y="327"/>
                  </a:cubicBezTo>
                  <a:cubicBezTo>
                    <a:pt x="688" y="327"/>
                    <a:pt x="688" y="328"/>
                    <a:pt x="688" y="329"/>
                  </a:cubicBezTo>
                  <a:cubicBezTo>
                    <a:pt x="687" y="329"/>
                    <a:pt x="687" y="330"/>
                    <a:pt x="687" y="330"/>
                  </a:cubicBezTo>
                  <a:cubicBezTo>
                    <a:pt x="685" y="334"/>
                    <a:pt x="683" y="337"/>
                    <a:pt x="681" y="340"/>
                  </a:cubicBezTo>
                  <a:cubicBezTo>
                    <a:pt x="681" y="340"/>
                    <a:pt x="681" y="341"/>
                    <a:pt x="680" y="341"/>
                  </a:cubicBezTo>
                  <a:cubicBezTo>
                    <a:pt x="680" y="342"/>
                    <a:pt x="679" y="342"/>
                    <a:pt x="679" y="343"/>
                  </a:cubicBezTo>
                  <a:cubicBezTo>
                    <a:pt x="677" y="345"/>
                    <a:pt x="675" y="347"/>
                    <a:pt x="673" y="349"/>
                  </a:cubicBezTo>
                  <a:cubicBezTo>
                    <a:pt x="672" y="350"/>
                    <a:pt x="670" y="352"/>
                    <a:pt x="668" y="353"/>
                  </a:cubicBezTo>
                  <a:cubicBezTo>
                    <a:pt x="668" y="354"/>
                    <a:pt x="664" y="357"/>
                    <a:pt x="664" y="357"/>
                  </a:cubicBezTo>
                  <a:cubicBezTo>
                    <a:pt x="660" y="360"/>
                    <a:pt x="656" y="363"/>
                    <a:pt x="651" y="365"/>
                  </a:cubicBezTo>
                  <a:cubicBezTo>
                    <a:pt x="647" y="368"/>
                    <a:pt x="642" y="371"/>
                    <a:pt x="637" y="374"/>
                  </a:cubicBezTo>
                  <a:cubicBezTo>
                    <a:pt x="634" y="375"/>
                    <a:pt x="631" y="376"/>
                    <a:pt x="629" y="377"/>
                  </a:cubicBezTo>
                  <a:cubicBezTo>
                    <a:pt x="627" y="378"/>
                    <a:pt x="626" y="379"/>
                    <a:pt x="625" y="379"/>
                  </a:cubicBezTo>
                  <a:cubicBezTo>
                    <a:pt x="624" y="379"/>
                    <a:pt x="621" y="381"/>
                    <a:pt x="621" y="381"/>
                  </a:cubicBezTo>
                  <a:cubicBezTo>
                    <a:pt x="562" y="405"/>
                    <a:pt x="497" y="414"/>
                    <a:pt x="434" y="419"/>
                  </a:cubicBezTo>
                  <a:cubicBezTo>
                    <a:pt x="359" y="424"/>
                    <a:pt x="284" y="421"/>
                    <a:pt x="210" y="408"/>
                  </a:cubicBezTo>
                  <a:cubicBezTo>
                    <a:pt x="180" y="403"/>
                    <a:pt x="151" y="396"/>
                    <a:pt x="122" y="385"/>
                  </a:cubicBezTo>
                  <a:cubicBezTo>
                    <a:pt x="110" y="381"/>
                    <a:pt x="102" y="377"/>
                    <a:pt x="90" y="371"/>
                  </a:cubicBezTo>
                  <a:cubicBezTo>
                    <a:pt x="85" y="368"/>
                    <a:pt x="80" y="366"/>
                    <a:pt x="76" y="363"/>
                  </a:cubicBezTo>
                  <a:cubicBezTo>
                    <a:pt x="74" y="361"/>
                    <a:pt x="71" y="360"/>
                    <a:pt x="69" y="358"/>
                  </a:cubicBezTo>
                  <a:cubicBezTo>
                    <a:pt x="69" y="358"/>
                    <a:pt x="68" y="357"/>
                    <a:pt x="68" y="357"/>
                  </a:cubicBezTo>
                  <a:cubicBezTo>
                    <a:pt x="68" y="357"/>
                    <a:pt x="65" y="355"/>
                    <a:pt x="65" y="355"/>
                  </a:cubicBezTo>
                  <a:cubicBezTo>
                    <a:pt x="61" y="352"/>
                    <a:pt x="58" y="349"/>
                    <a:pt x="55" y="345"/>
                  </a:cubicBezTo>
                  <a:cubicBezTo>
                    <a:pt x="54" y="344"/>
                    <a:pt x="52" y="342"/>
                    <a:pt x="51" y="341"/>
                  </a:cubicBezTo>
                  <a:cubicBezTo>
                    <a:pt x="51" y="341"/>
                    <a:pt x="51" y="340"/>
                    <a:pt x="51" y="340"/>
                  </a:cubicBezTo>
                  <a:cubicBezTo>
                    <a:pt x="50" y="339"/>
                    <a:pt x="49" y="338"/>
                    <a:pt x="48" y="337"/>
                  </a:cubicBezTo>
                  <a:cubicBezTo>
                    <a:pt x="47" y="335"/>
                    <a:pt x="46" y="333"/>
                    <a:pt x="45" y="332"/>
                  </a:cubicBezTo>
                  <a:cubicBezTo>
                    <a:pt x="45" y="331"/>
                    <a:pt x="44" y="330"/>
                    <a:pt x="44" y="329"/>
                  </a:cubicBezTo>
                  <a:cubicBezTo>
                    <a:pt x="44" y="329"/>
                    <a:pt x="44" y="329"/>
                    <a:pt x="44" y="329"/>
                  </a:cubicBezTo>
                  <a:cubicBezTo>
                    <a:pt x="43" y="326"/>
                    <a:pt x="42" y="323"/>
                    <a:pt x="41" y="319"/>
                  </a:cubicBezTo>
                  <a:cubicBezTo>
                    <a:pt x="41" y="319"/>
                    <a:pt x="41" y="316"/>
                    <a:pt x="41" y="315"/>
                  </a:cubicBezTo>
                  <a:cubicBezTo>
                    <a:pt x="41" y="313"/>
                    <a:pt x="41" y="311"/>
                    <a:pt x="41" y="309"/>
                  </a:cubicBezTo>
                  <a:cubicBezTo>
                    <a:pt x="41" y="309"/>
                    <a:pt x="41" y="308"/>
                    <a:pt x="41" y="308"/>
                  </a:cubicBezTo>
                  <a:cubicBezTo>
                    <a:pt x="41" y="308"/>
                    <a:pt x="41" y="307"/>
                    <a:pt x="41" y="307"/>
                  </a:cubicBezTo>
                  <a:cubicBezTo>
                    <a:pt x="41" y="304"/>
                    <a:pt x="42" y="302"/>
                    <a:pt x="43" y="300"/>
                  </a:cubicBezTo>
                  <a:cubicBezTo>
                    <a:pt x="43" y="299"/>
                    <a:pt x="44" y="296"/>
                    <a:pt x="44" y="296"/>
                  </a:cubicBezTo>
                  <a:cubicBezTo>
                    <a:pt x="45" y="294"/>
                    <a:pt x="45" y="293"/>
                    <a:pt x="46" y="292"/>
                  </a:cubicBezTo>
                  <a:cubicBezTo>
                    <a:pt x="47" y="290"/>
                    <a:pt x="48" y="288"/>
                    <a:pt x="49" y="287"/>
                  </a:cubicBezTo>
                  <a:cubicBezTo>
                    <a:pt x="50" y="286"/>
                    <a:pt x="51" y="285"/>
                    <a:pt x="51" y="284"/>
                  </a:cubicBezTo>
                  <a:cubicBezTo>
                    <a:pt x="51" y="283"/>
                    <a:pt x="52" y="282"/>
                    <a:pt x="53" y="282"/>
                  </a:cubicBezTo>
                  <a:cubicBezTo>
                    <a:pt x="55" y="278"/>
                    <a:pt x="58" y="275"/>
                    <a:pt x="61" y="272"/>
                  </a:cubicBezTo>
                  <a:cubicBezTo>
                    <a:pt x="63" y="271"/>
                    <a:pt x="65" y="269"/>
                    <a:pt x="67" y="267"/>
                  </a:cubicBezTo>
                  <a:cubicBezTo>
                    <a:pt x="68" y="267"/>
                    <a:pt x="69" y="266"/>
                    <a:pt x="70" y="265"/>
                  </a:cubicBezTo>
                  <a:cubicBezTo>
                    <a:pt x="70" y="265"/>
                    <a:pt x="72" y="263"/>
                    <a:pt x="72" y="263"/>
                  </a:cubicBezTo>
                  <a:cubicBezTo>
                    <a:pt x="81" y="256"/>
                    <a:pt x="91" y="250"/>
                    <a:pt x="101" y="244"/>
                  </a:cubicBezTo>
                  <a:cubicBezTo>
                    <a:pt x="107" y="241"/>
                    <a:pt x="112" y="239"/>
                    <a:pt x="118" y="236"/>
                  </a:cubicBezTo>
                  <a:cubicBezTo>
                    <a:pt x="118" y="237"/>
                    <a:pt x="118" y="237"/>
                    <a:pt x="119" y="238"/>
                  </a:cubicBezTo>
                  <a:cubicBezTo>
                    <a:pt x="126" y="260"/>
                    <a:pt x="143" y="277"/>
                    <a:pt x="163" y="288"/>
                  </a:cubicBezTo>
                  <a:cubicBezTo>
                    <a:pt x="187" y="302"/>
                    <a:pt x="214" y="309"/>
                    <a:pt x="241" y="314"/>
                  </a:cubicBezTo>
                  <a:cubicBezTo>
                    <a:pt x="275" y="320"/>
                    <a:pt x="309" y="323"/>
                    <a:pt x="344" y="323"/>
                  </a:cubicBezTo>
                  <a:cubicBezTo>
                    <a:pt x="377" y="324"/>
                    <a:pt x="411" y="323"/>
                    <a:pt x="445" y="320"/>
                  </a:cubicBezTo>
                  <a:cubicBezTo>
                    <a:pt x="474" y="318"/>
                    <a:pt x="504" y="313"/>
                    <a:pt x="532" y="304"/>
                  </a:cubicBezTo>
                  <a:cubicBezTo>
                    <a:pt x="554" y="297"/>
                    <a:pt x="576" y="287"/>
                    <a:pt x="593" y="270"/>
                  </a:cubicBezTo>
                  <a:cubicBezTo>
                    <a:pt x="602" y="260"/>
                    <a:pt x="609" y="249"/>
                    <a:pt x="613" y="236"/>
                  </a:cubicBezTo>
                  <a:cubicBezTo>
                    <a:pt x="621" y="240"/>
                    <a:pt x="629" y="243"/>
                    <a:pt x="637" y="248"/>
                  </a:cubicBezTo>
                  <a:cubicBezTo>
                    <a:pt x="642" y="251"/>
                    <a:pt x="648" y="255"/>
                    <a:pt x="654" y="259"/>
                  </a:cubicBezTo>
                  <a:cubicBezTo>
                    <a:pt x="655" y="259"/>
                    <a:pt x="656" y="260"/>
                    <a:pt x="657" y="261"/>
                  </a:cubicBezTo>
                  <a:cubicBezTo>
                    <a:pt x="657" y="261"/>
                    <a:pt x="659" y="263"/>
                    <a:pt x="660" y="263"/>
                  </a:cubicBezTo>
                  <a:cubicBezTo>
                    <a:pt x="662" y="265"/>
                    <a:pt x="664" y="267"/>
                    <a:pt x="667" y="269"/>
                  </a:cubicBezTo>
                  <a:cubicBezTo>
                    <a:pt x="671" y="273"/>
                    <a:pt x="674" y="277"/>
                    <a:pt x="678" y="281"/>
                  </a:cubicBezTo>
                  <a:cubicBezTo>
                    <a:pt x="678" y="281"/>
                    <a:pt x="679" y="282"/>
                    <a:pt x="679" y="282"/>
                  </a:cubicBezTo>
                  <a:cubicBezTo>
                    <a:pt x="680" y="283"/>
                    <a:pt x="680" y="284"/>
                    <a:pt x="681" y="285"/>
                  </a:cubicBezTo>
                  <a:cubicBezTo>
                    <a:pt x="682" y="287"/>
                    <a:pt x="684" y="289"/>
                    <a:pt x="685" y="292"/>
                  </a:cubicBezTo>
                  <a:cubicBezTo>
                    <a:pt x="686" y="293"/>
                    <a:pt x="687" y="296"/>
                    <a:pt x="688" y="297"/>
                  </a:cubicBezTo>
                  <a:cubicBezTo>
                    <a:pt x="688" y="299"/>
                    <a:pt x="689" y="300"/>
                    <a:pt x="689" y="302"/>
                  </a:cubicBezTo>
                  <a:cubicBezTo>
                    <a:pt x="690" y="304"/>
                    <a:pt x="690" y="305"/>
                    <a:pt x="690" y="307"/>
                  </a:cubicBezTo>
                  <a:cubicBezTo>
                    <a:pt x="691" y="308"/>
                    <a:pt x="691" y="309"/>
                    <a:pt x="691" y="309"/>
                  </a:cubicBezTo>
                  <a:cubicBezTo>
                    <a:pt x="691" y="310"/>
                    <a:pt x="691" y="312"/>
                    <a:pt x="691" y="313"/>
                  </a:cubicBezTo>
                  <a:cubicBezTo>
                    <a:pt x="691" y="315"/>
                    <a:pt x="691" y="317"/>
                    <a:pt x="691" y="3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64A12CE-9742-4FFD-9261-28B0B89F38A5}"/>
              </a:ext>
            </a:extLst>
          </p:cNvPr>
          <p:cNvGrpSpPr/>
          <p:nvPr/>
        </p:nvGrpSpPr>
        <p:grpSpPr>
          <a:xfrm>
            <a:off x="489671" y="5312057"/>
            <a:ext cx="2348169" cy="338554"/>
            <a:chOff x="489671" y="5312057"/>
            <a:chExt cx="2348169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5875D7-5315-4509-B17C-EA3CC65E0886}"/>
                </a:ext>
              </a:extLst>
            </p:cNvPr>
            <p:cNvSpPr txBox="1"/>
            <p:nvPr/>
          </p:nvSpPr>
          <p:spPr>
            <a:xfrm>
              <a:off x="889978" y="5312057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Elastic search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41F79FD-AC37-4CF3-8213-76C2FDF192E4}"/>
                </a:ext>
              </a:extLst>
            </p:cNvPr>
            <p:cNvGrpSpPr/>
            <p:nvPr/>
          </p:nvGrpSpPr>
          <p:grpSpPr>
            <a:xfrm>
              <a:off x="489671" y="5315917"/>
              <a:ext cx="201699" cy="267212"/>
              <a:chOff x="8521700" y="4302125"/>
              <a:chExt cx="1241425" cy="1644650"/>
            </a:xfrm>
            <a:solidFill>
              <a:schemeClr val="bg1"/>
            </a:solidFill>
          </p:grpSpPr>
          <p:sp>
            <p:nvSpPr>
              <p:cNvPr id="30" name="Freeform 447">
                <a:extLst>
                  <a:ext uri="{FF2B5EF4-FFF2-40B4-BE49-F238E27FC236}">
                    <a16:creationId xmlns:a16="http://schemas.microsoft.com/office/drawing/2014/main" id="{65CAC03A-85B7-46B1-91E5-49DD19039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44013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5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448">
                <a:extLst>
                  <a:ext uri="{FF2B5EF4-FFF2-40B4-BE49-F238E27FC236}">
                    <a16:creationId xmlns:a16="http://schemas.microsoft.com/office/drawing/2014/main" id="{DE1B1C6D-41BA-420B-80DB-3F3DED45FD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13800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4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449">
                <a:extLst>
                  <a:ext uri="{FF2B5EF4-FFF2-40B4-BE49-F238E27FC236}">
                    <a16:creationId xmlns:a16="http://schemas.microsoft.com/office/drawing/2014/main" id="{AAE14139-7CB8-4A6C-9470-844246656F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21700" y="4302125"/>
                <a:ext cx="1241425" cy="1644650"/>
              </a:xfrm>
              <a:custGeom>
                <a:avLst/>
                <a:gdLst>
                  <a:gd name="T0" fmla="*/ 490 w 499"/>
                  <a:gd name="T1" fmla="*/ 482 h 664"/>
                  <a:gd name="T2" fmla="*/ 473 w 499"/>
                  <a:gd name="T3" fmla="*/ 193 h 664"/>
                  <a:gd name="T4" fmla="*/ 396 w 499"/>
                  <a:gd name="T5" fmla="*/ 157 h 664"/>
                  <a:gd name="T6" fmla="*/ 144 w 499"/>
                  <a:gd name="T7" fmla="*/ 62 h 664"/>
                  <a:gd name="T8" fmla="*/ 62 w 499"/>
                  <a:gd name="T9" fmla="*/ 157 h 664"/>
                  <a:gd name="T10" fmla="*/ 24 w 499"/>
                  <a:gd name="T11" fmla="*/ 234 h 664"/>
                  <a:gd name="T12" fmla="*/ 4 w 499"/>
                  <a:gd name="T13" fmla="*/ 573 h 664"/>
                  <a:gd name="T14" fmla="*/ 36 w 499"/>
                  <a:gd name="T15" fmla="*/ 664 h 664"/>
                  <a:gd name="T16" fmla="*/ 498 w 499"/>
                  <a:gd name="T17" fmla="*/ 633 h 664"/>
                  <a:gd name="T18" fmla="*/ 499 w 499"/>
                  <a:gd name="T19" fmla="*/ 627 h 664"/>
                  <a:gd name="T20" fmla="*/ 219 w 499"/>
                  <a:gd name="T21" fmla="*/ 48 h 664"/>
                  <a:gd name="T22" fmla="*/ 276 w 499"/>
                  <a:gd name="T23" fmla="*/ 47 h 664"/>
                  <a:gd name="T24" fmla="*/ 350 w 499"/>
                  <a:gd name="T25" fmla="*/ 107 h 664"/>
                  <a:gd name="T26" fmla="*/ 348 w 499"/>
                  <a:gd name="T27" fmla="*/ 157 h 664"/>
                  <a:gd name="T28" fmla="*/ 152 w 499"/>
                  <a:gd name="T29" fmla="*/ 157 h 664"/>
                  <a:gd name="T30" fmla="*/ 159 w 499"/>
                  <a:gd name="T31" fmla="*/ 92 h 664"/>
                  <a:gd name="T32" fmla="*/ 183 w 499"/>
                  <a:gd name="T33" fmla="*/ 157 h 664"/>
                  <a:gd name="T34" fmla="*/ 250 w 499"/>
                  <a:gd name="T35" fmla="*/ 94 h 664"/>
                  <a:gd name="T36" fmla="*/ 317 w 499"/>
                  <a:gd name="T37" fmla="*/ 157 h 664"/>
                  <a:gd name="T38" fmla="*/ 468 w 499"/>
                  <a:gd name="T39" fmla="*/ 631 h 664"/>
                  <a:gd name="T40" fmla="*/ 466 w 499"/>
                  <a:gd name="T41" fmla="*/ 633 h 664"/>
                  <a:gd name="T42" fmla="*/ 464 w 499"/>
                  <a:gd name="T43" fmla="*/ 633 h 664"/>
                  <a:gd name="T44" fmla="*/ 36 w 499"/>
                  <a:gd name="T45" fmla="*/ 633 h 664"/>
                  <a:gd name="T46" fmla="*/ 32 w 499"/>
                  <a:gd name="T47" fmla="*/ 631 h 664"/>
                  <a:gd name="T48" fmla="*/ 32 w 499"/>
                  <a:gd name="T49" fmla="*/ 629 h 664"/>
                  <a:gd name="T50" fmla="*/ 33 w 499"/>
                  <a:gd name="T51" fmla="*/ 604 h 664"/>
                  <a:gd name="T52" fmla="*/ 57 w 499"/>
                  <a:gd name="T53" fmla="*/ 199 h 664"/>
                  <a:gd name="T54" fmla="*/ 58 w 499"/>
                  <a:gd name="T55" fmla="*/ 192 h 664"/>
                  <a:gd name="T56" fmla="*/ 60 w 499"/>
                  <a:gd name="T57" fmla="*/ 188 h 664"/>
                  <a:gd name="T58" fmla="*/ 61 w 499"/>
                  <a:gd name="T59" fmla="*/ 188 h 664"/>
                  <a:gd name="T60" fmla="*/ 438 w 499"/>
                  <a:gd name="T61" fmla="*/ 188 h 664"/>
                  <a:gd name="T62" fmla="*/ 439 w 499"/>
                  <a:gd name="T63" fmla="*/ 188 h 664"/>
                  <a:gd name="T64" fmla="*/ 443 w 499"/>
                  <a:gd name="T65" fmla="*/ 191 h 664"/>
                  <a:gd name="T66" fmla="*/ 442 w 499"/>
                  <a:gd name="T67" fmla="*/ 194 h 664"/>
                  <a:gd name="T68" fmla="*/ 445 w 499"/>
                  <a:gd name="T69" fmla="*/ 233 h 664"/>
                  <a:gd name="T70" fmla="*/ 468 w 499"/>
                  <a:gd name="T71" fmla="*/ 628 h 664"/>
                  <a:gd name="T72" fmla="*/ 468 w 499"/>
                  <a:gd name="T73" fmla="*/ 63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9" h="664">
                    <a:moveTo>
                      <a:pt x="499" y="627"/>
                    </a:moveTo>
                    <a:cubicBezTo>
                      <a:pt x="496" y="578"/>
                      <a:pt x="493" y="530"/>
                      <a:pt x="490" y="482"/>
                    </a:cubicBezTo>
                    <a:cubicBezTo>
                      <a:pt x="476" y="246"/>
                      <a:pt x="476" y="246"/>
                      <a:pt x="476" y="246"/>
                    </a:cubicBezTo>
                    <a:cubicBezTo>
                      <a:pt x="475" y="228"/>
                      <a:pt x="474" y="210"/>
                      <a:pt x="473" y="193"/>
                    </a:cubicBezTo>
                    <a:cubicBezTo>
                      <a:pt x="472" y="173"/>
                      <a:pt x="458" y="157"/>
                      <a:pt x="437" y="157"/>
                    </a:cubicBezTo>
                    <a:cubicBezTo>
                      <a:pt x="396" y="157"/>
                      <a:pt x="396" y="157"/>
                      <a:pt x="396" y="157"/>
                    </a:cubicBezTo>
                    <a:cubicBezTo>
                      <a:pt x="391" y="101"/>
                      <a:pt x="359" y="48"/>
                      <a:pt x="306" y="25"/>
                    </a:cubicBezTo>
                    <a:cubicBezTo>
                      <a:pt x="250" y="0"/>
                      <a:pt x="185" y="16"/>
                      <a:pt x="144" y="62"/>
                    </a:cubicBezTo>
                    <a:cubicBezTo>
                      <a:pt x="121" y="88"/>
                      <a:pt x="107" y="122"/>
                      <a:pt x="104" y="157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45" y="157"/>
                      <a:pt x="30" y="170"/>
                      <a:pt x="27" y="186"/>
                    </a:cubicBezTo>
                    <a:cubicBezTo>
                      <a:pt x="25" y="202"/>
                      <a:pt x="25" y="218"/>
                      <a:pt x="24" y="234"/>
                    </a:cubicBezTo>
                    <a:cubicBezTo>
                      <a:pt x="22" y="268"/>
                      <a:pt x="20" y="302"/>
                      <a:pt x="18" y="337"/>
                    </a:cubicBezTo>
                    <a:cubicBezTo>
                      <a:pt x="14" y="416"/>
                      <a:pt x="9" y="494"/>
                      <a:pt x="4" y="573"/>
                    </a:cubicBezTo>
                    <a:cubicBezTo>
                      <a:pt x="3" y="591"/>
                      <a:pt x="2" y="610"/>
                      <a:pt x="1" y="628"/>
                    </a:cubicBezTo>
                    <a:cubicBezTo>
                      <a:pt x="0" y="648"/>
                      <a:pt x="17" y="664"/>
                      <a:pt x="36" y="664"/>
                    </a:cubicBezTo>
                    <a:cubicBezTo>
                      <a:pt x="464" y="664"/>
                      <a:pt x="464" y="664"/>
                      <a:pt x="464" y="664"/>
                    </a:cubicBezTo>
                    <a:cubicBezTo>
                      <a:pt x="482" y="664"/>
                      <a:pt x="496" y="650"/>
                      <a:pt x="498" y="633"/>
                    </a:cubicBezTo>
                    <a:cubicBezTo>
                      <a:pt x="499" y="632"/>
                      <a:pt x="499" y="630"/>
                      <a:pt x="499" y="629"/>
                    </a:cubicBezTo>
                    <a:cubicBezTo>
                      <a:pt x="499" y="628"/>
                      <a:pt x="499" y="627"/>
                      <a:pt x="499" y="627"/>
                    </a:cubicBezTo>
                    <a:close/>
                    <a:moveTo>
                      <a:pt x="159" y="92"/>
                    </a:moveTo>
                    <a:cubicBezTo>
                      <a:pt x="173" y="72"/>
                      <a:pt x="196" y="55"/>
                      <a:pt x="219" y="48"/>
                    </a:cubicBezTo>
                    <a:cubicBezTo>
                      <a:pt x="233" y="44"/>
                      <a:pt x="244" y="43"/>
                      <a:pt x="259" y="44"/>
                    </a:cubicBezTo>
                    <a:cubicBezTo>
                      <a:pt x="264" y="44"/>
                      <a:pt x="269" y="45"/>
                      <a:pt x="276" y="47"/>
                    </a:cubicBezTo>
                    <a:cubicBezTo>
                      <a:pt x="282" y="48"/>
                      <a:pt x="289" y="51"/>
                      <a:pt x="294" y="53"/>
                    </a:cubicBezTo>
                    <a:cubicBezTo>
                      <a:pt x="319" y="64"/>
                      <a:pt x="337" y="83"/>
                      <a:pt x="350" y="107"/>
                    </a:cubicBezTo>
                    <a:cubicBezTo>
                      <a:pt x="358" y="122"/>
                      <a:pt x="363" y="140"/>
                      <a:pt x="365" y="157"/>
                    </a:cubicBezTo>
                    <a:cubicBezTo>
                      <a:pt x="348" y="157"/>
                      <a:pt x="348" y="157"/>
                      <a:pt x="348" y="157"/>
                    </a:cubicBezTo>
                    <a:cubicBezTo>
                      <a:pt x="342" y="107"/>
                      <a:pt x="303" y="63"/>
                      <a:pt x="250" y="63"/>
                    </a:cubicBezTo>
                    <a:cubicBezTo>
                      <a:pt x="197" y="62"/>
                      <a:pt x="158" y="108"/>
                      <a:pt x="152" y="157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138" y="134"/>
                      <a:pt x="145" y="112"/>
                      <a:pt x="159" y="92"/>
                    </a:cubicBezTo>
                    <a:close/>
                    <a:moveTo>
                      <a:pt x="317" y="157"/>
                    </a:moveTo>
                    <a:cubicBezTo>
                      <a:pt x="183" y="157"/>
                      <a:pt x="183" y="157"/>
                      <a:pt x="183" y="157"/>
                    </a:cubicBezTo>
                    <a:cubicBezTo>
                      <a:pt x="185" y="142"/>
                      <a:pt x="192" y="127"/>
                      <a:pt x="202" y="116"/>
                    </a:cubicBezTo>
                    <a:cubicBezTo>
                      <a:pt x="215" y="102"/>
                      <a:pt x="232" y="94"/>
                      <a:pt x="250" y="94"/>
                    </a:cubicBezTo>
                    <a:cubicBezTo>
                      <a:pt x="268" y="93"/>
                      <a:pt x="285" y="102"/>
                      <a:pt x="298" y="116"/>
                    </a:cubicBezTo>
                    <a:cubicBezTo>
                      <a:pt x="308" y="127"/>
                      <a:pt x="315" y="142"/>
                      <a:pt x="317" y="157"/>
                    </a:cubicBezTo>
                    <a:close/>
                    <a:moveTo>
                      <a:pt x="468" y="630"/>
                    </a:moveTo>
                    <a:cubicBezTo>
                      <a:pt x="468" y="630"/>
                      <a:pt x="468" y="631"/>
                      <a:pt x="468" y="631"/>
                    </a:cubicBezTo>
                    <a:cubicBezTo>
                      <a:pt x="468" y="631"/>
                      <a:pt x="467" y="631"/>
                      <a:pt x="467" y="632"/>
                    </a:cubicBezTo>
                    <a:cubicBezTo>
                      <a:pt x="466" y="632"/>
                      <a:pt x="466" y="633"/>
                      <a:pt x="466" y="633"/>
                    </a:cubicBezTo>
                    <a:cubicBezTo>
                      <a:pt x="466" y="633"/>
                      <a:pt x="466" y="633"/>
                      <a:pt x="465" y="633"/>
                    </a:cubicBezTo>
                    <a:cubicBezTo>
                      <a:pt x="466" y="632"/>
                      <a:pt x="463" y="633"/>
                      <a:pt x="464" y="633"/>
                    </a:cubicBezTo>
                    <a:cubicBezTo>
                      <a:pt x="463" y="633"/>
                      <a:pt x="463" y="633"/>
                      <a:pt x="463" y="633"/>
                    </a:cubicBezTo>
                    <a:cubicBezTo>
                      <a:pt x="36" y="633"/>
                      <a:pt x="36" y="633"/>
                      <a:pt x="36" y="633"/>
                    </a:cubicBezTo>
                    <a:cubicBezTo>
                      <a:pt x="37" y="633"/>
                      <a:pt x="34" y="632"/>
                      <a:pt x="34" y="633"/>
                    </a:cubicBezTo>
                    <a:cubicBezTo>
                      <a:pt x="34" y="632"/>
                      <a:pt x="32" y="630"/>
                      <a:pt x="32" y="631"/>
                    </a:cubicBezTo>
                    <a:cubicBezTo>
                      <a:pt x="32" y="629"/>
                      <a:pt x="31" y="629"/>
                      <a:pt x="32" y="630"/>
                    </a:cubicBezTo>
                    <a:cubicBezTo>
                      <a:pt x="32" y="628"/>
                      <a:pt x="32" y="628"/>
                      <a:pt x="32" y="629"/>
                    </a:cubicBezTo>
                    <a:cubicBezTo>
                      <a:pt x="32" y="628"/>
                      <a:pt x="32" y="627"/>
                      <a:pt x="32" y="626"/>
                    </a:cubicBezTo>
                    <a:cubicBezTo>
                      <a:pt x="33" y="604"/>
                      <a:pt x="33" y="604"/>
                      <a:pt x="33" y="604"/>
                    </a:cubicBezTo>
                    <a:cubicBezTo>
                      <a:pt x="38" y="531"/>
                      <a:pt x="42" y="459"/>
                      <a:pt x="46" y="387"/>
                    </a:cubicBezTo>
                    <a:cubicBezTo>
                      <a:pt x="50" y="324"/>
                      <a:pt x="54" y="261"/>
                      <a:pt x="57" y="199"/>
                    </a:cubicBezTo>
                    <a:cubicBezTo>
                      <a:pt x="57" y="197"/>
                      <a:pt x="57" y="195"/>
                      <a:pt x="58" y="193"/>
                    </a:cubicBezTo>
                    <a:cubicBezTo>
                      <a:pt x="58" y="192"/>
                      <a:pt x="58" y="192"/>
                      <a:pt x="58" y="192"/>
                    </a:cubicBezTo>
                    <a:cubicBezTo>
                      <a:pt x="58" y="193"/>
                      <a:pt x="58" y="190"/>
                      <a:pt x="58" y="190"/>
                    </a:cubicBezTo>
                    <a:cubicBezTo>
                      <a:pt x="58" y="190"/>
                      <a:pt x="60" y="188"/>
                      <a:pt x="60" y="188"/>
                    </a:cubicBezTo>
                    <a:cubicBezTo>
                      <a:pt x="61" y="188"/>
                      <a:pt x="61" y="187"/>
                      <a:pt x="60" y="188"/>
                    </a:cubicBezTo>
                    <a:cubicBezTo>
                      <a:pt x="62" y="188"/>
                      <a:pt x="63" y="188"/>
                      <a:pt x="61" y="188"/>
                    </a:cubicBezTo>
                    <a:cubicBezTo>
                      <a:pt x="66" y="188"/>
                      <a:pt x="70" y="188"/>
                      <a:pt x="75" y="188"/>
                    </a:cubicBezTo>
                    <a:cubicBezTo>
                      <a:pt x="438" y="188"/>
                      <a:pt x="438" y="188"/>
                      <a:pt x="438" y="188"/>
                    </a:cubicBezTo>
                    <a:cubicBezTo>
                      <a:pt x="439" y="188"/>
                      <a:pt x="438" y="188"/>
                      <a:pt x="438" y="188"/>
                    </a:cubicBezTo>
                    <a:cubicBezTo>
                      <a:pt x="438" y="188"/>
                      <a:pt x="439" y="188"/>
                      <a:pt x="439" y="188"/>
                    </a:cubicBezTo>
                    <a:cubicBezTo>
                      <a:pt x="437" y="188"/>
                      <a:pt x="442" y="189"/>
                      <a:pt x="440" y="188"/>
                    </a:cubicBezTo>
                    <a:cubicBezTo>
                      <a:pt x="442" y="190"/>
                      <a:pt x="442" y="190"/>
                      <a:pt x="443" y="191"/>
                    </a:cubicBezTo>
                    <a:cubicBezTo>
                      <a:pt x="442" y="191"/>
                      <a:pt x="442" y="192"/>
                      <a:pt x="442" y="192"/>
                    </a:cubicBezTo>
                    <a:cubicBezTo>
                      <a:pt x="442" y="193"/>
                      <a:pt x="442" y="193"/>
                      <a:pt x="442" y="194"/>
                    </a:cubicBezTo>
                    <a:cubicBezTo>
                      <a:pt x="443" y="197"/>
                      <a:pt x="443" y="199"/>
                      <a:pt x="443" y="202"/>
                    </a:cubicBezTo>
                    <a:cubicBezTo>
                      <a:pt x="443" y="212"/>
                      <a:pt x="444" y="223"/>
                      <a:pt x="445" y="233"/>
                    </a:cubicBezTo>
                    <a:cubicBezTo>
                      <a:pt x="458" y="462"/>
                      <a:pt x="458" y="462"/>
                      <a:pt x="458" y="462"/>
                    </a:cubicBezTo>
                    <a:cubicBezTo>
                      <a:pt x="461" y="517"/>
                      <a:pt x="465" y="572"/>
                      <a:pt x="468" y="628"/>
                    </a:cubicBezTo>
                    <a:cubicBezTo>
                      <a:pt x="468" y="628"/>
                      <a:pt x="468" y="628"/>
                      <a:pt x="468" y="628"/>
                    </a:cubicBezTo>
                    <a:cubicBezTo>
                      <a:pt x="468" y="629"/>
                      <a:pt x="468" y="631"/>
                      <a:pt x="468" y="6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65B806-89B1-4656-B4A0-17C54392180B}"/>
              </a:ext>
            </a:extLst>
          </p:cNvPr>
          <p:cNvGrpSpPr/>
          <p:nvPr/>
        </p:nvGrpSpPr>
        <p:grpSpPr>
          <a:xfrm>
            <a:off x="469770" y="4001345"/>
            <a:ext cx="2368070" cy="338554"/>
            <a:chOff x="469770" y="4001345"/>
            <a:chExt cx="2368070" cy="3385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EBB1A4-A076-45E9-BA80-9ABEFD6AE92E}"/>
                </a:ext>
              </a:extLst>
            </p:cNvPr>
            <p:cNvSpPr txBox="1"/>
            <p:nvPr/>
          </p:nvSpPr>
          <p:spPr>
            <a:xfrm>
              <a:off x="889978" y="4001345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time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FE3D080-3FD1-4C1C-9E01-373D24435128}"/>
                </a:ext>
              </a:extLst>
            </p:cNvPr>
            <p:cNvGrpSpPr/>
            <p:nvPr/>
          </p:nvGrpSpPr>
          <p:grpSpPr>
            <a:xfrm>
              <a:off x="469770" y="4025108"/>
              <a:ext cx="241501" cy="240997"/>
              <a:chOff x="8380413" y="4381500"/>
              <a:chExt cx="1520825" cy="1517650"/>
            </a:xfrm>
            <a:solidFill>
              <a:schemeClr val="bg1"/>
            </a:solidFill>
          </p:grpSpPr>
          <p:sp>
            <p:nvSpPr>
              <p:cNvPr id="34" name="Freeform 71">
                <a:extLst>
                  <a:ext uri="{FF2B5EF4-FFF2-40B4-BE49-F238E27FC236}">
                    <a16:creationId xmlns:a16="http://schemas.microsoft.com/office/drawing/2014/main" id="{585DDF1F-0532-40B7-84B6-CF28E9C0B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276" y="5156200"/>
                <a:ext cx="576263" cy="574675"/>
              </a:xfrm>
              <a:custGeom>
                <a:avLst/>
                <a:gdLst>
                  <a:gd name="T0" fmla="*/ 109 w 232"/>
                  <a:gd name="T1" fmla="*/ 89 h 232"/>
                  <a:gd name="T2" fmla="*/ 31 w 232"/>
                  <a:gd name="T3" fmla="*/ 12 h 232"/>
                  <a:gd name="T4" fmla="*/ 12 w 232"/>
                  <a:gd name="T5" fmla="*/ 31 h 232"/>
                  <a:gd name="T6" fmla="*/ 123 w 232"/>
                  <a:gd name="T7" fmla="*/ 142 h 232"/>
                  <a:gd name="T8" fmla="*/ 201 w 232"/>
                  <a:gd name="T9" fmla="*/ 220 h 232"/>
                  <a:gd name="T10" fmla="*/ 220 w 232"/>
                  <a:gd name="T11" fmla="*/ 200 h 232"/>
                  <a:gd name="T12" fmla="*/ 109 w 232"/>
                  <a:gd name="T13" fmla="*/ 8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232">
                    <a:moveTo>
                      <a:pt x="109" y="89"/>
                    </a:moveTo>
                    <a:cubicBezTo>
                      <a:pt x="83" y="63"/>
                      <a:pt x="57" y="38"/>
                      <a:pt x="31" y="12"/>
                    </a:cubicBezTo>
                    <a:cubicBezTo>
                      <a:pt x="19" y="0"/>
                      <a:pt x="0" y="19"/>
                      <a:pt x="12" y="31"/>
                    </a:cubicBezTo>
                    <a:cubicBezTo>
                      <a:pt x="49" y="68"/>
                      <a:pt x="86" y="105"/>
                      <a:pt x="123" y="142"/>
                    </a:cubicBezTo>
                    <a:cubicBezTo>
                      <a:pt x="149" y="168"/>
                      <a:pt x="175" y="194"/>
                      <a:pt x="201" y="220"/>
                    </a:cubicBezTo>
                    <a:cubicBezTo>
                      <a:pt x="213" y="232"/>
                      <a:pt x="232" y="213"/>
                      <a:pt x="220" y="200"/>
                    </a:cubicBezTo>
                    <a:cubicBezTo>
                      <a:pt x="183" y="163"/>
                      <a:pt x="146" y="126"/>
                      <a:pt x="109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72">
                <a:extLst>
                  <a:ext uri="{FF2B5EF4-FFF2-40B4-BE49-F238E27FC236}">
                    <a16:creationId xmlns:a16="http://schemas.microsoft.com/office/drawing/2014/main" id="{4E428FFC-7F48-4D8C-8129-FBFF9F2071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80413" y="4381500"/>
                <a:ext cx="1520825" cy="1517650"/>
              </a:xfrm>
              <a:custGeom>
                <a:avLst/>
                <a:gdLst>
                  <a:gd name="T0" fmla="*/ 612 w 612"/>
                  <a:gd name="T1" fmla="*/ 266 h 612"/>
                  <a:gd name="T2" fmla="*/ 611 w 612"/>
                  <a:gd name="T3" fmla="*/ 257 h 612"/>
                  <a:gd name="T4" fmla="*/ 609 w 612"/>
                  <a:gd name="T5" fmla="*/ 220 h 612"/>
                  <a:gd name="T6" fmla="*/ 604 w 612"/>
                  <a:gd name="T7" fmla="*/ 113 h 612"/>
                  <a:gd name="T8" fmla="*/ 600 w 612"/>
                  <a:gd name="T9" fmla="*/ 51 h 612"/>
                  <a:gd name="T10" fmla="*/ 559 w 612"/>
                  <a:gd name="T11" fmla="*/ 11 h 612"/>
                  <a:gd name="T12" fmla="*/ 532 w 612"/>
                  <a:gd name="T13" fmla="*/ 10 h 612"/>
                  <a:gd name="T14" fmla="*/ 349 w 612"/>
                  <a:gd name="T15" fmla="*/ 0 h 612"/>
                  <a:gd name="T16" fmla="*/ 326 w 612"/>
                  <a:gd name="T17" fmla="*/ 5 h 612"/>
                  <a:gd name="T18" fmla="*/ 319 w 612"/>
                  <a:gd name="T19" fmla="*/ 9 h 612"/>
                  <a:gd name="T20" fmla="*/ 235 w 612"/>
                  <a:gd name="T21" fmla="*/ 93 h 612"/>
                  <a:gd name="T22" fmla="*/ 83 w 612"/>
                  <a:gd name="T23" fmla="*/ 245 h 612"/>
                  <a:gd name="T24" fmla="*/ 28 w 612"/>
                  <a:gd name="T25" fmla="*/ 299 h 612"/>
                  <a:gd name="T26" fmla="*/ 15 w 612"/>
                  <a:gd name="T27" fmla="*/ 313 h 612"/>
                  <a:gd name="T28" fmla="*/ 0 w 612"/>
                  <a:gd name="T29" fmla="*/ 348 h 612"/>
                  <a:gd name="T30" fmla="*/ 37 w 612"/>
                  <a:gd name="T31" fmla="*/ 403 h 612"/>
                  <a:gd name="T32" fmla="*/ 104 w 612"/>
                  <a:gd name="T33" fmla="*/ 470 h 612"/>
                  <a:gd name="T34" fmla="*/ 228 w 612"/>
                  <a:gd name="T35" fmla="*/ 594 h 612"/>
                  <a:gd name="T36" fmla="*/ 267 w 612"/>
                  <a:gd name="T37" fmla="*/ 612 h 612"/>
                  <a:gd name="T38" fmla="*/ 299 w 612"/>
                  <a:gd name="T39" fmla="*/ 597 h 612"/>
                  <a:gd name="T40" fmla="*/ 337 w 612"/>
                  <a:gd name="T41" fmla="*/ 559 h 612"/>
                  <a:gd name="T42" fmla="*/ 483 w 612"/>
                  <a:gd name="T43" fmla="*/ 413 h 612"/>
                  <a:gd name="T44" fmla="*/ 597 w 612"/>
                  <a:gd name="T45" fmla="*/ 299 h 612"/>
                  <a:gd name="T46" fmla="*/ 603 w 612"/>
                  <a:gd name="T47" fmla="*/ 293 h 612"/>
                  <a:gd name="T48" fmla="*/ 606 w 612"/>
                  <a:gd name="T49" fmla="*/ 287 h 612"/>
                  <a:gd name="T50" fmla="*/ 612 w 612"/>
                  <a:gd name="T51" fmla="*/ 266 h 612"/>
                  <a:gd name="T52" fmla="*/ 584 w 612"/>
                  <a:gd name="T53" fmla="*/ 273 h 612"/>
                  <a:gd name="T54" fmla="*/ 582 w 612"/>
                  <a:gd name="T55" fmla="*/ 276 h 612"/>
                  <a:gd name="T56" fmla="*/ 500 w 612"/>
                  <a:gd name="T57" fmla="*/ 358 h 612"/>
                  <a:gd name="T58" fmla="*/ 348 w 612"/>
                  <a:gd name="T59" fmla="*/ 510 h 612"/>
                  <a:gd name="T60" fmla="*/ 293 w 612"/>
                  <a:gd name="T61" fmla="*/ 564 h 612"/>
                  <a:gd name="T62" fmla="*/ 280 w 612"/>
                  <a:gd name="T63" fmla="*/ 578 h 612"/>
                  <a:gd name="T64" fmla="*/ 277 w 612"/>
                  <a:gd name="T65" fmla="*/ 580 h 612"/>
                  <a:gd name="T66" fmla="*/ 272 w 612"/>
                  <a:gd name="T67" fmla="*/ 584 h 612"/>
                  <a:gd name="T68" fmla="*/ 265 w 612"/>
                  <a:gd name="T69" fmla="*/ 585 h 612"/>
                  <a:gd name="T70" fmla="*/ 263 w 612"/>
                  <a:gd name="T71" fmla="*/ 585 h 612"/>
                  <a:gd name="T72" fmla="*/ 257 w 612"/>
                  <a:gd name="T73" fmla="*/ 583 h 612"/>
                  <a:gd name="T74" fmla="*/ 243 w 612"/>
                  <a:gd name="T75" fmla="*/ 571 h 612"/>
                  <a:gd name="T76" fmla="*/ 222 w 612"/>
                  <a:gd name="T77" fmla="*/ 550 h 612"/>
                  <a:gd name="T78" fmla="*/ 151 w 612"/>
                  <a:gd name="T79" fmla="*/ 479 h 612"/>
                  <a:gd name="T80" fmla="*/ 35 w 612"/>
                  <a:gd name="T81" fmla="*/ 363 h 612"/>
                  <a:gd name="T82" fmla="*/ 28 w 612"/>
                  <a:gd name="T83" fmla="*/ 353 h 612"/>
                  <a:gd name="T84" fmla="*/ 32 w 612"/>
                  <a:gd name="T85" fmla="*/ 334 h 612"/>
                  <a:gd name="T86" fmla="*/ 40 w 612"/>
                  <a:gd name="T87" fmla="*/ 326 h 612"/>
                  <a:gd name="T88" fmla="*/ 86 w 612"/>
                  <a:gd name="T89" fmla="*/ 280 h 612"/>
                  <a:gd name="T90" fmla="*/ 236 w 612"/>
                  <a:gd name="T91" fmla="*/ 130 h 612"/>
                  <a:gd name="T92" fmla="*/ 335 w 612"/>
                  <a:gd name="T93" fmla="*/ 30 h 612"/>
                  <a:gd name="T94" fmla="*/ 339 w 612"/>
                  <a:gd name="T95" fmla="*/ 28 h 612"/>
                  <a:gd name="T96" fmla="*/ 358 w 612"/>
                  <a:gd name="T97" fmla="*/ 28 h 612"/>
                  <a:gd name="T98" fmla="*/ 398 w 612"/>
                  <a:gd name="T99" fmla="*/ 30 h 612"/>
                  <a:gd name="T100" fmla="*/ 505 w 612"/>
                  <a:gd name="T101" fmla="*/ 35 h 612"/>
                  <a:gd name="T102" fmla="*/ 546 w 612"/>
                  <a:gd name="T103" fmla="*/ 38 h 612"/>
                  <a:gd name="T104" fmla="*/ 558 w 612"/>
                  <a:gd name="T105" fmla="*/ 38 h 612"/>
                  <a:gd name="T106" fmla="*/ 565 w 612"/>
                  <a:gd name="T107" fmla="*/ 39 h 612"/>
                  <a:gd name="T108" fmla="*/ 574 w 612"/>
                  <a:gd name="T109" fmla="*/ 51 h 612"/>
                  <a:gd name="T110" fmla="*/ 574 w 612"/>
                  <a:gd name="T111" fmla="*/ 59 h 612"/>
                  <a:gd name="T112" fmla="*/ 576 w 612"/>
                  <a:gd name="T113" fmla="*/ 95 h 612"/>
                  <a:gd name="T114" fmla="*/ 585 w 612"/>
                  <a:gd name="T115" fmla="*/ 267 h 612"/>
                  <a:gd name="T116" fmla="*/ 584 w 612"/>
                  <a:gd name="T117" fmla="*/ 273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2" h="612">
                    <a:moveTo>
                      <a:pt x="612" y="266"/>
                    </a:moveTo>
                    <a:cubicBezTo>
                      <a:pt x="612" y="263"/>
                      <a:pt x="611" y="260"/>
                      <a:pt x="611" y="257"/>
                    </a:cubicBezTo>
                    <a:cubicBezTo>
                      <a:pt x="611" y="245"/>
                      <a:pt x="610" y="232"/>
                      <a:pt x="609" y="220"/>
                    </a:cubicBezTo>
                    <a:cubicBezTo>
                      <a:pt x="607" y="184"/>
                      <a:pt x="606" y="148"/>
                      <a:pt x="604" y="113"/>
                    </a:cubicBezTo>
                    <a:cubicBezTo>
                      <a:pt x="603" y="92"/>
                      <a:pt x="601" y="71"/>
                      <a:pt x="600" y="51"/>
                    </a:cubicBezTo>
                    <a:cubicBezTo>
                      <a:pt x="599" y="28"/>
                      <a:pt x="581" y="12"/>
                      <a:pt x="559" y="11"/>
                    </a:cubicBezTo>
                    <a:cubicBezTo>
                      <a:pt x="550" y="11"/>
                      <a:pt x="541" y="10"/>
                      <a:pt x="532" y="10"/>
                    </a:cubicBezTo>
                    <a:cubicBezTo>
                      <a:pt x="471" y="7"/>
                      <a:pt x="410" y="3"/>
                      <a:pt x="349" y="0"/>
                    </a:cubicBezTo>
                    <a:cubicBezTo>
                      <a:pt x="340" y="0"/>
                      <a:pt x="333" y="1"/>
                      <a:pt x="326" y="5"/>
                    </a:cubicBezTo>
                    <a:cubicBezTo>
                      <a:pt x="323" y="6"/>
                      <a:pt x="321" y="7"/>
                      <a:pt x="319" y="9"/>
                    </a:cubicBezTo>
                    <a:cubicBezTo>
                      <a:pt x="291" y="37"/>
                      <a:pt x="263" y="65"/>
                      <a:pt x="235" y="93"/>
                    </a:cubicBezTo>
                    <a:cubicBezTo>
                      <a:pt x="184" y="144"/>
                      <a:pt x="133" y="194"/>
                      <a:pt x="83" y="245"/>
                    </a:cubicBezTo>
                    <a:cubicBezTo>
                      <a:pt x="65" y="263"/>
                      <a:pt x="46" y="281"/>
                      <a:pt x="28" y="299"/>
                    </a:cubicBezTo>
                    <a:cubicBezTo>
                      <a:pt x="24" y="304"/>
                      <a:pt x="19" y="308"/>
                      <a:pt x="15" y="313"/>
                    </a:cubicBezTo>
                    <a:cubicBezTo>
                      <a:pt x="5" y="322"/>
                      <a:pt x="0" y="334"/>
                      <a:pt x="0" y="348"/>
                    </a:cubicBezTo>
                    <a:cubicBezTo>
                      <a:pt x="1" y="372"/>
                      <a:pt x="21" y="387"/>
                      <a:pt x="37" y="403"/>
                    </a:cubicBezTo>
                    <a:cubicBezTo>
                      <a:pt x="59" y="425"/>
                      <a:pt x="81" y="448"/>
                      <a:pt x="104" y="470"/>
                    </a:cubicBezTo>
                    <a:cubicBezTo>
                      <a:pt x="228" y="594"/>
                      <a:pt x="228" y="594"/>
                      <a:pt x="228" y="594"/>
                    </a:cubicBezTo>
                    <a:cubicBezTo>
                      <a:pt x="238" y="605"/>
                      <a:pt x="251" y="612"/>
                      <a:pt x="267" y="612"/>
                    </a:cubicBezTo>
                    <a:cubicBezTo>
                      <a:pt x="280" y="611"/>
                      <a:pt x="290" y="605"/>
                      <a:pt x="299" y="597"/>
                    </a:cubicBezTo>
                    <a:cubicBezTo>
                      <a:pt x="312" y="584"/>
                      <a:pt x="324" y="571"/>
                      <a:pt x="337" y="559"/>
                    </a:cubicBezTo>
                    <a:cubicBezTo>
                      <a:pt x="483" y="413"/>
                      <a:pt x="483" y="413"/>
                      <a:pt x="483" y="413"/>
                    </a:cubicBezTo>
                    <a:cubicBezTo>
                      <a:pt x="521" y="375"/>
                      <a:pt x="559" y="337"/>
                      <a:pt x="597" y="299"/>
                    </a:cubicBezTo>
                    <a:cubicBezTo>
                      <a:pt x="599" y="297"/>
                      <a:pt x="601" y="295"/>
                      <a:pt x="603" y="293"/>
                    </a:cubicBezTo>
                    <a:cubicBezTo>
                      <a:pt x="605" y="291"/>
                      <a:pt x="606" y="289"/>
                      <a:pt x="606" y="287"/>
                    </a:cubicBezTo>
                    <a:cubicBezTo>
                      <a:pt x="610" y="280"/>
                      <a:pt x="612" y="274"/>
                      <a:pt x="612" y="266"/>
                    </a:cubicBezTo>
                    <a:close/>
                    <a:moveTo>
                      <a:pt x="584" y="273"/>
                    </a:moveTo>
                    <a:cubicBezTo>
                      <a:pt x="583" y="274"/>
                      <a:pt x="582" y="275"/>
                      <a:pt x="582" y="276"/>
                    </a:cubicBezTo>
                    <a:cubicBezTo>
                      <a:pt x="500" y="358"/>
                      <a:pt x="500" y="358"/>
                      <a:pt x="500" y="358"/>
                    </a:cubicBezTo>
                    <a:cubicBezTo>
                      <a:pt x="449" y="409"/>
                      <a:pt x="398" y="459"/>
                      <a:pt x="348" y="510"/>
                    </a:cubicBezTo>
                    <a:cubicBezTo>
                      <a:pt x="329" y="528"/>
                      <a:pt x="311" y="546"/>
                      <a:pt x="293" y="564"/>
                    </a:cubicBezTo>
                    <a:cubicBezTo>
                      <a:pt x="289" y="569"/>
                      <a:pt x="284" y="573"/>
                      <a:pt x="280" y="578"/>
                    </a:cubicBezTo>
                    <a:cubicBezTo>
                      <a:pt x="277" y="580"/>
                      <a:pt x="277" y="580"/>
                      <a:pt x="277" y="580"/>
                    </a:cubicBezTo>
                    <a:cubicBezTo>
                      <a:pt x="276" y="582"/>
                      <a:pt x="274" y="583"/>
                      <a:pt x="272" y="584"/>
                    </a:cubicBezTo>
                    <a:cubicBezTo>
                      <a:pt x="269" y="585"/>
                      <a:pt x="268" y="585"/>
                      <a:pt x="265" y="585"/>
                    </a:cubicBezTo>
                    <a:cubicBezTo>
                      <a:pt x="265" y="585"/>
                      <a:pt x="262" y="584"/>
                      <a:pt x="263" y="585"/>
                    </a:cubicBezTo>
                    <a:cubicBezTo>
                      <a:pt x="261" y="584"/>
                      <a:pt x="259" y="584"/>
                      <a:pt x="257" y="583"/>
                    </a:cubicBezTo>
                    <a:cubicBezTo>
                      <a:pt x="252" y="581"/>
                      <a:pt x="247" y="576"/>
                      <a:pt x="243" y="571"/>
                    </a:cubicBezTo>
                    <a:cubicBezTo>
                      <a:pt x="236" y="564"/>
                      <a:pt x="229" y="557"/>
                      <a:pt x="222" y="550"/>
                    </a:cubicBezTo>
                    <a:cubicBezTo>
                      <a:pt x="151" y="479"/>
                      <a:pt x="151" y="479"/>
                      <a:pt x="151" y="479"/>
                    </a:cubicBezTo>
                    <a:cubicBezTo>
                      <a:pt x="112" y="441"/>
                      <a:pt x="74" y="402"/>
                      <a:pt x="35" y="363"/>
                    </a:cubicBezTo>
                    <a:cubicBezTo>
                      <a:pt x="32" y="360"/>
                      <a:pt x="29" y="356"/>
                      <a:pt x="28" y="353"/>
                    </a:cubicBezTo>
                    <a:cubicBezTo>
                      <a:pt x="26" y="346"/>
                      <a:pt x="27" y="339"/>
                      <a:pt x="32" y="334"/>
                    </a:cubicBezTo>
                    <a:cubicBezTo>
                      <a:pt x="34" y="331"/>
                      <a:pt x="37" y="329"/>
                      <a:pt x="40" y="326"/>
                    </a:cubicBezTo>
                    <a:cubicBezTo>
                      <a:pt x="55" y="311"/>
                      <a:pt x="71" y="295"/>
                      <a:pt x="86" y="280"/>
                    </a:cubicBezTo>
                    <a:cubicBezTo>
                      <a:pt x="136" y="230"/>
                      <a:pt x="186" y="180"/>
                      <a:pt x="236" y="130"/>
                    </a:cubicBezTo>
                    <a:cubicBezTo>
                      <a:pt x="269" y="96"/>
                      <a:pt x="302" y="63"/>
                      <a:pt x="335" y="30"/>
                    </a:cubicBezTo>
                    <a:cubicBezTo>
                      <a:pt x="337" y="30"/>
                      <a:pt x="338" y="29"/>
                      <a:pt x="339" y="28"/>
                    </a:cubicBezTo>
                    <a:cubicBezTo>
                      <a:pt x="342" y="25"/>
                      <a:pt x="353" y="27"/>
                      <a:pt x="358" y="28"/>
                    </a:cubicBezTo>
                    <a:cubicBezTo>
                      <a:pt x="371" y="28"/>
                      <a:pt x="384" y="29"/>
                      <a:pt x="398" y="30"/>
                    </a:cubicBezTo>
                    <a:cubicBezTo>
                      <a:pt x="434" y="32"/>
                      <a:pt x="469" y="33"/>
                      <a:pt x="505" y="35"/>
                    </a:cubicBezTo>
                    <a:cubicBezTo>
                      <a:pt x="519" y="36"/>
                      <a:pt x="533" y="37"/>
                      <a:pt x="546" y="38"/>
                    </a:cubicBezTo>
                    <a:cubicBezTo>
                      <a:pt x="550" y="38"/>
                      <a:pt x="554" y="38"/>
                      <a:pt x="558" y="38"/>
                    </a:cubicBezTo>
                    <a:cubicBezTo>
                      <a:pt x="561" y="38"/>
                      <a:pt x="562" y="38"/>
                      <a:pt x="565" y="39"/>
                    </a:cubicBezTo>
                    <a:cubicBezTo>
                      <a:pt x="569" y="41"/>
                      <a:pt x="573" y="47"/>
                      <a:pt x="574" y="51"/>
                    </a:cubicBezTo>
                    <a:cubicBezTo>
                      <a:pt x="574" y="54"/>
                      <a:pt x="574" y="57"/>
                      <a:pt x="574" y="59"/>
                    </a:cubicBezTo>
                    <a:cubicBezTo>
                      <a:pt x="575" y="71"/>
                      <a:pt x="575" y="83"/>
                      <a:pt x="576" y="95"/>
                    </a:cubicBezTo>
                    <a:cubicBezTo>
                      <a:pt x="579" y="152"/>
                      <a:pt x="582" y="209"/>
                      <a:pt x="585" y="267"/>
                    </a:cubicBezTo>
                    <a:cubicBezTo>
                      <a:pt x="585" y="269"/>
                      <a:pt x="585" y="272"/>
                      <a:pt x="584" y="2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73">
                <a:extLst>
                  <a:ext uri="{FF2B5EF4-FFF2-40B4-BE49-F238E27FC236}">
                    <a16:creationId xmlns:a16="http://schemas.microsoft.com/office/drawing/2014/main" id="{FEC76634-AF71-4FE0-BDDD-032CB847C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2601" y="4637088"/>
                <a:ext cx="277813" cy="277813"/>
              </a:xfrm>
              <a:custGeom>
                <a:avLst/>
                <a:gdLst>
                  <a:gd name="T0" fmla="*/ 20 w 112"/>
                  <a:gd name="T1" fmla="*/ 21 h 112"/>
                  <a:gd name="T2" fmla="*/ 18 w 112"/>
                  <a:gd name="T3" fmla="*/ 91 h 112"/>
                  <a:gd name="T4" fmla="*/ 20 w 112"/>
                  <a:gd name="T5" fmla="*/ 93 h 112"/>
                  <a:gd name="T6" fmla="*/ 21 w 112"/>
                  <a:gd name="T7" fmla="*/ 94 h 112"/>
                  <a:gd name="T8" fmla="*/ 91 w 112"/>
                  <a:gd name="T9" fmla="*/ 93 h 112"/>
                  <a:gd name="T10" fmla="*/ 91 w 112"/>
                  <a:gd name="T11" fmla="*/ 21 h 112"/>
                  <a:gd name="T12" fmla="*/ 20 w 112"/>
                  <a:gd name="T13" fmla="*/ 21 h 112"/>
                  <a:gd name="T14" fmla="*/ 72 w 112"/>
                  <a:gd name="T15" fmla="*/ 73 h 112"/>
                  <a:gd name="T16" fmla="*/ 39 w 112"/>
                  <a:gd name="T17" fmla="*/ 73 h 112"/>
                  <a:gd name="T18" fmla="*/ 39 w 112"/>
                  <a:gd name="T19" fmla="*/ 40 h 112"/>
                  <a:gd name="T20" fmla="*/ 72 w 112"/>
                  <a:gd name="T21" fmla="*/ 40 h 112"/>
                  <a:gd name="T22" fmla="*/ 72 w 112"/>
                  <a:gd name="T23" fmla="*/ 7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2" h="112">
                    <a:moveTo>
                      <a:pt x="20" y="21"/>
                    </a:moveTo>
                    <a:cubicBezTo>
                      <a:pt x="0" y="40"/>
                      <a:pt x="1" y="71"/>
                      <a:pt x="18" y="91"/>
                    </a:cubicBezTo>
                    <a:cubicBezTo>
                      <a:pt x="19" y="92"/>
                      <a:pt x="19" y="92"/>
                      <a:pt x="20" y="93"/>
                    </a:cubicBezTo>
                    <a:cubicBezTo>
                      <a:pt x="20" y="93"/>
                      <a:pt x="20" y="93"/>
                      <a:pt x="21" y="94"/>
                    </a:cubicBezTo>
                    <a:cubicBezTo>
                      <a:pt x="41" y="112"/>
                      <a:pt x="72" y="111"/>
                      <a:pt x="91" y="93"/>
                    </a:cubicBezTo>
                    <a:cubicBezTo>
                      <a:pt x="112" y="73"/>
                      <a:pt x="110" y="40"/>
                      <a:pt x="91" y="21"/>
                    </a:cubicBezTo>
                    <a:cubicBezTo>
                      <a:pt x="72" y="0"/>
                      <a:pt x="39" y="2"/>
                      <a:pt x="20" y="21"/>
                    </a:cubicBezTo>
                    <a:close/>
                    <a:moveTo>
                      <a:pt x="72" y="73"/>
                    </a:moveTo>
                    <a:cubicBezTo>
                      <a:pt x="63" y="83"/>
                      <a:pt x="48" y="83"/>
                      <a:pt x="39" y="73"/>
                    </a:cubicBezTo>
                    <a:cubicBezTo>
                      <a:pt x="29" y="64"/>
                      <a:pt x="29" y="49"/>
                      <a:pt x="39" y="40"/>
                    </a:cubicBezTo>
                    <a:cubicBezTo>
                      <a:pt x="48" y="30"/>
                      <a:pt x="63" y="31"/>
                      <a:pt x="72" y="40"/>
                    </a:cubicBezTo>
                    <a:cubicBezTo>
                      <a:pt x="82" y="49"/>
                      <a:pt x="81" y="64"/>
                      <a:pt x="7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13380E2-FB2D-4182-B938-7C7F0215A872}"/>
              </a:ext>
            </a:extLst>
          </p:cNvPr>
          <p:cNvGrpSpPr/>
          <p:nvPr/>
        </p:nvGrpSpPr>
        <p:grpSpPr>
          <a:xfrm>
            <a:off x="477155" y="4656701"/>
            <a:ext cx="2360685" cy="584775"/>
            <a:chOff x="477155" y="4656701"/>
            <a:chExt cx="2360685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1181D5-94EC-40E4-A7EA-1AD76AC5F0F1}"/>
                </a:ext>
              </a:extLst>
            </p:cNvPr>
            <p:cNvSpPr txBox="1"/>
            <p:nvPr/>
          </p:nvSpPr>
          <p:spPr>
            <a:xfrm>
              <a:off x="889978" y="4656701"/>
              <a:ext cx="19478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Ranking</a:t>
              </a:r>
            </a:p>
            <a:p>
              <a:endParaRPr lang="en-US" sz="1600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4B83969-E0C5-469F-A4F3-13435F832B85}"/>
                </a:ext>
              </a:extLst>
            </p:cNvPr>
            <p:cNvGrpSpPr/>
            <p:nvPr/>
          </p:nvGrpSpPr>
          <p:grpSpPr>
            <a:xfrm>
              <a:off x="477155" y="4688508"/>
              <a:ext cx="226730" cy="229772"/>
              <a:chOff x="8375651" y="4357688"/>
              <a:chExt cx="1538288" cy="1558925"/>
            </a:xfrm>
            <a:solidFill>
              <a:schemeClr val="bg1"/>
            </a:solidFill>
          </p:grpSpPr>
          <p:sp>
            <p:nvSpPr>
              <p:cNvPr id="38" name="Freeform 77">
                <a:extLst>
                  <a:ext uri="{FF2B5EF4-FFF2-40B4-BE49-F238E27FC236}">
                    <a16:creationId xmlns:a16="http://schemas.microsoft.com/office/drawing/2014/main" id="{A5AF8656-5FD2-4287-91C1-892C3F470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8251" y="4357688"/>
                <a:ext cx="571500" cy="552450"/>
              </a:xfrm>
              <a:custGeom>
                <a:avLst/>
                <a:gdLst>
                  <a:gd name="T0" fmla="*/ 32 w 230"/>
                  <a:gd name="T1" fmla="*/ 210 h 223"/>
                  <a:gd name="T2" fmla="*/ 114 w 230"/>
                  <a:gd name="T3" fmla="*/ 176 h 223"/>
                  <a:gd name="T4" fmla="*/ 120 w 230"/>
                  <a:gd name="T5" fmla="*/ 176 h 223"/>
                  <a:gd name="T6" fmla="*/ 199 w 230"/>
                  <a:gd name="T7" fmla="*/ 211 h 223"/>
                  <a:gd name="T8" fmla="*/ 218 w 230"/>
                  <a:gd name="T9" fmla="*/ 191 h 223"/>
                  <a:gd name="T10" fmla="*/ 131 w 230"/>
                  <a:gd name="T11" fmla="*/ 149 h 223"/>
                  <a:gd name="T12" fmla="*/ 131 w 230"/>
                  <a:gd name="T13" fmla="*/ 116 h 223"/>
                  <a:gd name="T14" fmla="*/ 169 w 230"/>
                  <a:gd name="T15" fmla="*/ 81 h 223"/>
                  <a:gd name="T16" fmla="*/ 154 w 230"/>
                  <a:gd name="T17" fmla="*/ 19 h 223"/>
                  <a:gd name="T18" fmla="*/ 90 w 230"/>
                  <a:gd name="T19" fmla="*/ 10 h 223"/>
                  <a:gd name="T20" fmla="*/ 58 w 230"/>
                  <a:gd name="T21" fmla="*/ 63 h 223"/>
                  <a:gd name="T22" fmla="*/ 85 w 230"/>
                  <a:gd name="T23" fmla="*/ 63 h 223"/>
                  <a:gd name="T24" fmla="*/ 102 w 230"/>
                  <a:gd name="T25" fmla="*/ 34 h 223"/>
                  <a:gd name="T26" fmla="*/ 135 w 230"/>
                  <a:gd name="T27" fmla="*/ 39 h 223"/>
                  <a:gd name="T28" fmla="*/ 143 w 230"/>
                  <a:gd name="T29" fmla="*/ 72 h 223"/>
                  <a:gd name="T30" fmla="*/ 117 w 230"/>
                  <a:gd name="T31" fmla="*/ 91 h 223"/>
                  <a:gd name="T32" fmla="*/ 104 w 230"/>
                  <a:gd name="T33" fmla="*/ 105 h 223"/>
                  <a:gd name="T34" fmla="*/ 104 w 230"/>
                  <a:gd name="T35" fmla="*/ 149 h 223"/>
                  <a:gd name="T36" fmla="*/ 12 w 230"/>
                  <a:gd name="T37" fmla="*/ 191 h 223"/>
                  <a:gd name="T38" fmla="*/ 32 w 230"/>
                  <a:gd name="T39" fmla="*/ 21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0" h="223">
                    <a:moveTo>
                      <a:pt x="32" y="210"/>
                    </a:moveTo>
                    <a:cubicBezTo>
                      <a:pt x="54" y="187"/>
                      <a:pt x="84" y="176"/>
                      <a:pt x="114" y="176"/>
                    </a:cubicBezTo>
                    <a:cubicBezTo>
                      <a:pt x="116" y="176"/>
                      <a:pt x="118" y="176"/>
                      <a:pt x="120" y="176"/>
                    </a:cubicBezTo>
                    <a:cubicBezTo>
                      <a:pt x="149" y="177"/>
                      <a:pt x="177" y="189"/>
                      <a:pt x="199" y="211"/>
                    </a:cubicBezTo>
                    <a:cubicBezTo>
                      <a:pt x="211" y="223"/>
                      <a:pt x="230" y="204"/>
                      <a:pt x="218" y="191"/>
                    </a:cubicBezTo>
                    <a:cubicBezTo>
                      <a:pt x="194" y="168"/>
                      <a:pt x="164" y="153"/>
                      <a:pt x="131" y="149"/>
                    </a:cubicBezTo>
                    <a:cubicBezTo>
                      <a:pt x="131" y="116"/>
                      <a:pt x="131" y="116"/>
                      <a:pt x="131" y="116"/>
                    </a:cubicBezTo>
                    <a:cubicBezTo>
                      <a:pt x="148" y="111"/>
                      <a:pt x="162" y="98"/>
                      <a:pt x="169" y="81"/>
                    </a:cubicBezTo>
                    <a:cubicBezTo>
                      <a:pt x="177" y="60"/>
                      <a:pt x="170" y="34"/>
                      <a:pt x="154" y="19"/>
                    </a:cubicBezTo>
                    <a:cubicBezTo>
                      <a:pt x="137" y="3"/>
                      <a:pt x="111" y="0"/>
                      <a:pt x="90" y="10"/>
                    </a:cubicBezTo>
                    <a:cubicBezTo>
                      <a:pt x="70" y="19"/>
                      <a:pt x="57" y="42"/>
                      <a:pt x="58" y="63"/>
                    </a:cubicBezTo>
                    <a:cubicBezTo>
                      <a:pt x="58" y="81"/>
                      <a:pt x="86" y="81"/>
                      <a:pt x="85" y="63"/>
                    </a:cubicBezTo>
                    <a:cubicBezTo>
                      <a:pt x="85" y="50"/>
                      <a:pt x="91" y="40"/>
                      <a:pt x="102" y="34"/>
                    </a:cubicBezTo>
                    <a:cubicBezTo>
                      <a:pt x="112" y="29"/>
                      <a:pt x="127" y="31"/>
                      <a:pt x="135" y="39"/>
                    </a:cubicBezTo>
                    <a:cubicBezTo>
                      <a:pt x="145" y="47"/>
                      <a:pt x="147" y="60"/>
                      <a:pt x="143" y="72"/>
                    </a:cubicBezTo>
                    <a:cubicBezTo>
                      <a:pt x="140" y="83"/>
                      <a:pt x="128" y="91"/>
                      <a:pt x="117" y="91"/>
                    </a:cubicBezTo>
                    <a:cubicBezTo>
                      <a:pt x="110" y="92"/>
                      <a:pt x="104" y="97"/>
                      <a:pt x="104" y="105"/>
                    </a:cubicBezTo>
                    <a:cubicBezTo>
                      <a:pt x="104" y="149"/>
                      <a:pt x="104" y="149"/>
                      <a:pt x="104" y="149"/>
                    </a:cubicBezTo>
                    <a:cubicBezTo>
                      <a:pt x="69" y="151"/>
                      <a:pt x="37" y="167"/>
                      <a:pt x="12" y="191"/>
                    </a:cubicBezTo>
                    <a:cubicBezTo>
                      <a:pt x="0" y="203"/>
                      <a:pt x="19" y="222"/>
                      <a:pt x="32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78">
                <a:extLst>
                  <a:ext uri="{FF2B5EF4-FFF2-40B4-BE49-F238E27FC236}">
                    <a16:creationId xmlns:a16="http://schemas.microsoft.com/office/drawing/2014/main" id="{1161B377-93C6-4805-8A3C-9DD2B3599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75651" y="4846638"/>
                <a:ext cx="1538288" cy="1069975"/>
              </a:xfrm>
              <a:custGeom>
                <a:avLst/>
                <a:gdLst>
                  <a:gd name="T0" fmla="*/ 620 w 620"/>
                  <a:gd name="T1" fmla="*/ 391 h 432"/>
                  <a:gd name="T2" fmla="*/ 620 w 620"/>
                  <a:gd name="T3" fmla="*/ 60 h 432"/>
                  <a:gd name="T4" fmla="*/ 610 w 620"/>
                  <a:gd name="T5" fmla="*/ 47 h 432"/>
                  <a:gd name="T6" fmla="*/ 456 w 620"/>
                  <a:gd name="T7" fmla="*/ 3 h 432"/>
                  <a:gd name="T8" fmla="*/ 453 w 620"/>
                  <a:gd name="T9" fmla="*/ 3 h 432"/>
                  <a:gd name="T10" fmla="*/ 436 w 620"/>
                  <a:gd name="T11" fmla="*/ 19 h 432"/>
                  <a:gd name="T12" fmla="*/ 424 w 620"/>
                  <a:gd name="T13" fmla="*/ 83 h 432"/>
                  <a:gd name="T14" fmla="*/ 372 w 620"/>
                  <a:gd name="T15" fmla="*/ 131 h 432"/>
                  <a:gd name="T16" fmla="*/ 226 w 620"/>
                  <a:gd name="T17" fmla="*/ 117 h 432"/>
                  <a:gd name="T18" fmla="*/ 190 w 620"/>
                  <a:gd name="T19" fmla="*/ 72 h 432"/>
                  <a:gd name="T20" fmla="*/ 184 w 620"/>
                  <a:gd name="T21" fmla="*/ 20 h 432"/>
                  <a:gd name="T22" fmla="*/ 178 w 620"/>
                  <a:gd name="T23" fmla="*/ 5 h 432"/>
                  <a:gd name="T24" fmla="*/ 167 w 620"/>
                  <a:gd name="T25" fmla="*/ 3 h 432"/>
                  <a:gd name="T26" fmla="*/ 13 w 620"/>
                  <a:gd name="T27" fmla="*/ 47 h 432"/>
                  <a:gd name="T28" fmla="*/ 10 w 620"/>
                  <a:gd name="T29" fmla="*/ 47 h 432"/>
                  <a:gd name="T30" fmla="*/ 0 w 620"/>
                  <a:gd name="T31" fmla="*/ 60 h 432"/>
                  <a:gd name="T32" fmla="*/ 0 w 620"/>
                  <a:gd name="T33" fmla="*/ 388 h 432"/>
                  <a:gd name="T34" fmla="*/ 1 w 620"/>
                  <a:gd name="T35" fmla="*/ 403 h 432"/>
                  <a:gd name="T36" fmla="*/ 51 w 620"/>
                  <a:gd name="T37" fmla="*/ 431 h 432"/>
                  <a:gd name="T38" fmla="*/ 553 w 620"/>
                  <a:gd name="T39" fmla="*/ 431 h 432"/>
                  <a:gd name="T40" fmla="*/ 615 w 620"/>
                  <a:gd name="T41" fmla="*/ 412 h 432"/>
                  <a:gd name="T42" fmla="*/ 620 w 620"/>
                  <a:gd name="T43" fmla="*/ 391 h 432"/>
                  <a:gd name="T44" fmla="*/ 592 w 620"/>
                  <a:gd name="T45" fmla="*/ 397 h 432"/>
                  <a:gd name="T46" fmla="*/ 592 w 620"/>
                  <a:gd name="T47" fmla="*/ 398 h 432"/>
                  <a:gd name="T48" fmla="*/ 587 w 620"/>
                  <a:gd name="T49" fmla="*/ 401 h 432"/>
                  <a:gd name="T50" fmla="*/ 569 w 620"/>
                  <a:gd name="T51" fmla="*/ 404 h 432"/>
                  <a:gd name="T52" fmla="*/ 51 w 620"/>
                  <a:gd name="T53" fmla="*/ 404 h 432"/>
                  <a:gd name="T54" fmla="*/ 30 w 620"/>
                  <a:gd name="T55" fmla="*/ 399 h 432"/>
                  <a:gd name="T56" fmla="*/ 28 w 620"/>
                  <a:gd name="T57" fmla="*/ 398 h 432"/>
                  <a:gd name="T58" fmla="*/ 28 w 620"/>
                  <a:gd name="T59" fmla="*/ 397 h 432"/>
                  <a:gd name="T60" fmla="*/ 28 w 620"/>
                  <a:gd name="T61" fmla="*/ 71 h 432"/>
                  <a:gd name="T62" fmla="*/ 155 w 620"/>
                  <a:gd name="T63" fmla="*/ 35 h 432"/>
                  <a:gd name="T64" fmla="*/ 225 w 620"/>
                  <a:gd name="T65" fmla="*/ 150 h 432"/>
                  <a:gd name="T66" fmla="*/ 390 w 620"/>
                  <a:gd name="T67" fmla="*/ 152 h 432"/>
                  <a:gd name="T68" fmla="*/ 465 w 620"/>
                  <a:gd name="T69" fmla="*/ 34 h 432"/>
                  <a:gd name="T70" fmla="*/ 592 w 620"/>
                  <a:gd name="T71" fmla="*/ 71 h 432"/>
                  <a:gd name="T72" fmla="*/ 592 w 620"/>
                  <a:gd name="T73" fmla="*/ 3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0" h="432">
                    <a:moveTo>
                      <a:pt x="620" y="391"/>
                    </a:moveTo>
                    <a:cubicBezTo>
                      <a:pt x="620" y="60"/>
                      <a:pt x="620" y="60"/>
                      <a:pt x="620" y="60"/>
                    </a:cubicBezTo>
                    <a:cubicBezTo>
                      <a:pt x="620" y="54"/>
                      <a:pt x="616" y="49"/>
                      <a:pt x="610" y="47"/>
                    </a:cubicBezTo>
                    <a:cubicBezTo>
                      <a:pt x="558" y="33"/>
                      <a:pt x="507" y="18"/>
                      <a:pt x="456" y="3"/>
                    </a:cubicBezTo>
                    <a:cubicBezTo>
                      <a:pt x="455" y="3"/>
                      <a:pt x="454" y="3"/>
                      <a:pt x="453" y="3"/>
                    </a:cubicBezTo>
                    <a:cubicBezTo>
                      <a:pt x="443" y="0"/>
                      <a:pt x="435" y="10"/>
                      <a:pt x="436" y="19"/>
                    </a:cubicBezTo>
                    <a:cubicBezTo>
                      <a:pt x="440" y="41"/>
                      <a:pt x="435" y="64"/>
                      <a:pt x="424" y="83"/>
                    </a:cubicBezTo>
                    <a:cubicBezTo>
                      <a:pt x="412" y="104"/>
                      <a:pt x="394" y="120"/>
                      <a:pt x="372" y="131"/>
                    </a:cubicBezTo>
                    <a:cubicBezTo>
                      <a:pt x="326" y="155"/>
                      <a:pt x="267" y="150"/>
                      <a:pt x="226" y="117"/>
                    </a:cubicBezTo>
                    <a:cubicBezTo>
                      <a:pt x="210" y="105"/>
                      <a:pt x="198" y="90"/>
                      <a:pt x="190" y="72"/>
                    </a:cubicBezTo>
                    <a:cubicBezTo>
                      <a:pt x="183" y="56"/>
                      <a:pt x="181" y="36"/>
                      <a:pt x="184" y="20"/>
                    </a:cubicBezTo>
                    <a:cubicBezTo>
                      <a:pt x="185" y="14"/>
                      <a:pt x="183" y="8"/>
                      <a:pt x="178" y="5"/>
                    </a:cubicBezTo>
                    <a:cubicBezTo>
                      <a:pt x="175" y="3"/>
                      <a:pt x="171" y="2"/>
                      <a:pt x="167" y="3"/>
                    </a:cubicBezTo>
                    <a:cubicBezTo>
                      <a:pt x="116" y="18"/>
                      <a:pt x="64" y="32"/>
                      <a:pt x="13" y="47"/>
                    </a:cubicBezTo>
                    <a:cubicBezTo>
                      <a:pt x="12" y="47"/>
                      <a:pt x="11" y="47"/>
                      <a:pt x="10" y="47"/>
                    </a:cubicBezTo>
                    <a:cubicBezTo>
                      <a:pt x="5" y="49"/>
                      <a:pt x="0" y="54"/>
                      <a:pt x="0" y="60"/>
                    </a:cubicBezTo>
                    <a:cubicBezTo>
                      <a:pt x="0" y="388"/>
                      <a:pt x="0" y="388"/>
                      <a:pt x="0" y="388"/>
                    </a:cubicBezTo>
                    <a:cubicBezTo>
                      <a:pt x="0" y="393"/>
                      <a:pt x="0" y="398"/>
                      <a:pt x="1" y="403"/>
                    </a:cubicBezTo>
                    <a:cubicBezTo>
                      <a:pt x="4" y="425"/>
                      <a:pt x="34" y="431"/>
                      <a:pt x="51" y="431"/>
                    </a:cubicBezTo>
                    <a:cubicBezTo>
                      <a:pt x="553" y="431"/>
                      <a:pt x="553" y="431"/>
                      <a:pt x="553" y="431"/>
                    </a:cubicBezTo>
                    <a:cubicBezTo>
                      <a:pt x="575" y="431"/>
                      <a:pt x="602" y="432"/>
                      <a:pt x="615" y="412"/>
                    </a:cubicBezTo>
                    <a:cubicBezTo>
                      <a:pt x="620" y="405"/>
                      <a:pt x="620" y="398"/>
                      <a:pt x="620" y="391"/>
                    </a:cubicBezTo>
                    <a:close/>
                    <a:moveTo>
                      <a:pt x="592" y="397"/>
                    </a:moveTo>
                    <a:cubicBezTo>
                      <a:pt x="592" y="398"/>
                      <a:pt x="591" y="398"/>
                      <a:pt x="592" y="398"/>
                    </a:cubicBezTo>
                    <a:cubicBezTo>
                      <a:pt x="590" y="399"/>
                      <a:pt x="588" y="400"/>
                      <a:pt x="587" y="401"/>
                    </a:cubicBezTo>
                    <a:cubicBezTo>
                      <a:pt x="581" y="403"/>
                      <a:pt x="575" y="404"/>
                      <a:pt x="569" y="404"/>
                    </a:cubicBezTo>
                    <a:cubicBezTo>
                      <a:pt x="51" y="404"/>
                      <a:pt x="51" y="404"/>
                      <a:pt x="51" y="404"/>
                    </a:cubicBezTo>
                    <a:cubicBezTo>
                      <a:pt x="43" y="404"/>
                      <a:pt x="35" y="402"/>
                      <a:pt x="30" y="399"/>
                    </a:cubicBezTo>
                    <a:cubicBezTo>
                      <a:pt x="30" y="399"/>
                      <a:pt x="28" y="398"/>
                      <a:pt x="28" y="398"/>
                    </a:cubicBezTo>
                    <a:cubicBezTo>
                      <a:pt x="28" y="398"/>
                      <a:pt x="28" y="397"/>
                      <a:pt x="28" y="397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70" y="59"/>
                      <a:pt x="113" y="47"/>
                      <a:pt x="155" y="35"/>
                    </a:cubicBezTo>
                    <a:cubicBezTo>
                      <a:pt x="156" y="82"/>
                      <a:pt x="184" y="125"/>
                      <a:pt x="225" y="150"/>
                    </a:cubicBezTo>
                    <a:cubicBezTo>
                      <a:pt x="275" y="181"/>
                      <a:pt x="339" y="180"/>
                      <a:pt x="390" y="152"/>
                    </a:cubicBezTo>
                    <a:cubicBezTo>
                      <a:pt x="434" y="128"/>
                      <a:pt x="464" y="84"/>
                      <a:pt x="465" y="34"/>
                    </a:cubicBezTo>
                    <a:cubicBezTo>
                      <a:pt x="507" y="46"/>
                      <a:pt x="550" y="59"/>
                      <a:pt x="592" y="71"/>
                    </a:cubicBezTo>
                    <a:lnTo>
                      <a:pt x="592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D38D47F-C289-4FF7-8B40-AF009F7BA7C6}"/>
              </a:ext>
            </a:extLst>
          </p:cNvPr>
          <p:cNvSpPr txBox="1"/>
          <p:nvPr/>
        </p:nvSpPr>
        <p:spPr>
          <a:xfrm>
            <a:off x="3516533" y="4465033"/>
            <a:ext cx="458385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 Light" panose="02000000000000000000" pitchFamily="2" charset="0"/>
              </a:rPr>
              <a:t>Count number of files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 Light" panose="02000000000000000000" pitchFamily="2" charset="0"/>
              </a:rPr>
              <a:t>Regular expression to get file name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 Light" panose="02000000000000000000" pitchFamily="2" charset="0"/>
              </a:rPr>
              <a:t>Count the number of words</a:t>
            </a: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Roboto Light" panose="02000000000000000000" pitchFamily="2" charset="0"/>
            </a:endParaRPr>
          </a:p>
        </p:txBody>
      </p: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15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EFDEDD6-99A1-408B-A174-DBC26484F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452" y="2322707"/>
            <a:ext cx="7583557" cy="18382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9916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563962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2905432" y="0"/>
            <a:ext cx="9286568" cy="183873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2905431" y="-4970"/>
            <a:ext cx="9286569" cy="1853648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97D3B0-4805-471C-B80F-0C9789594312}"/>
              </a:ext>
            </a:extLst>
          </p:cNvPr>
          <p:cNvSpPr/>
          <p:nvPr/>
        </p:nvSpPr>
        <p:spPr>
          <a:xfrm>
            <a:off x="0" y="0"/>
            <a:ext cx="2905432" cy="6858000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AC989-6087-456A-9CF9-0CEDC9A31FBD}"/>
              </a:ext>
            </a:extLst>
          </p:cNvPr>
          <p:cNvSpPr/>
          <p:nvPr/>
        </p:nvSpPr>
        <p:spPr>
          <a:xfrm>
            <a:off x="3352800" y="2035276"/>
            <a:ext cx="7787640" cy="44350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3352800" y="914400"/>
            <a:ext cx="5933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Indexing code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692E279-9F93-48FC-911B-7AC0E80A5D51}"/>
              </a:ext>
            </a:extLst>
          </p:cNvPr>
          <p:cNvGrpSpPr/>
          <p:nvPr/>
        </p:nvGrpSpPr>
        <p:grpSpPr>
          <a:xfrm>
            <a:off x="0" y="2582518"/>
            <a:ext cx="2905429" cy="583502"/>
            <a:chOff x="0" y="2552700"/>
            <a:chExt cx="2905429" cy="58350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B4ABE9-7024-4816-A699-F1308B37897C}"/>
                </a:ext>
              </a:extLst>
            </p:cNvPr>
            <p:cNvSpPr/>
            <p:nvPr/>
          </p:nvSpPr>
          <p:spPr>
            <a:xfrm>
              <a:off x="0" y="2552700"/>
              <a:ext cx="2905429" cy="583502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4773BD-0F89-4676-B080-85E66D4A5AE5}"/>
                </a:ext>
              </a:extLst>
            </p:cNvPr>
            <p:cNvSpPr/>
            <p:nvPr/>
          </p:nvSpPr>
          <p:spPr>
            <a:xfrm>
              <a:off x="1" y="2552700"/>
              <a:ext cx="45719" cy="58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3DDD58F-2A37-4523-BAE4-7265BA04129C}"/>
              </a:ext>
            </a:extLst>
          </p:cNvPr>
          <p:cNvGrpSpPr/>
          <p:nvPr/>
        </p:nvGrpSpPr>
        <p:grpSpPr>
          <a:xfrm>
            <a:off x="472210" y="2035277"/>
            <a:ext cx="2365630" cy="338554"/>
            <a:chOff x="472210" y="2035277"/>
            <a:chExt cx="2365630" cy="338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C67D33-11E0-46C4-9D0E-BB1670D26BB1}"/>
                </a:ext>
              </a:extLst>
            </p:cNvPr>
            <p:cNvSpPr txBox="1"/>
            <p:nvPr/>
          </p:nvSpPr>
          <p:spPr>
            <a:xfrm>
              <a:off x="889978" y="2035277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Term frequency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8ABF7C2-E8EE-4A44-B47F-CDEC1A80679A}"/>
                </a:ext>
              </a:extLst>
            </p:cNvPr>
            <p:cNvGrpSpPr/>
            <p:nvPr/>
          </p:nvGrpSpPr>
          <p:grpSpPr>
            <a:xfrm>
              <a:off x="472210" y="2070345"/>
              <a:ext cx="236620" cy="247344"/>
              <a:chOff x="8323263" y="4287838"/>
              <a:chExt cx="1646238" cy="1720850"/>
            </a:xfrm>
            <a:solidFill>
              <a:schemeClr val="bg1"/>
            </a:solidFill>
          </p:grpSpPr>
          <p:sp>
            <p:nvSpPr>
              <p:cNvPr id="23" name="Freeform 252">
                <a:extLst>
                  <a:ext uri="{FF2B5EF4-FFF2-40B4-BE49-F238E27FC236}">
                    <a16:creationId xmlns:a16="http://schemas.microsoft.com/office/drawing/2014/main" id="{E956E181-033A-4A08-957C-4B63D576B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0000" y="4819650"/>
                <a:ext cx="496888" cy="644525"/>
              </a:xfrm>
              <a:custGeom>
                <a:avLst/>
                <a:gdLst>
                  <a:gd name="T0" fmla="*/ 195 w 200"/>
                  <a:gd name="T1" fmla="*/ 25 h 260"/>
                  <a:gd name="T2" fmla="*/ 190 w 200"/>
                  <a:gd name="T3" fmla="*/ 4 h 260"/>
                  <a:gd name="T4" fmla="*/ 169 w 200"/>
                  <a:gd name="T5" fmla="*/ 9 h 260"/>
                  <a:gd name="T6" fmla="*/ 63 w 200"/>
                  <a:gd name="T7" fmla="*/ 155 h 260"/>
                  <a:gd name="T8" fmla="*/ 5 w 200"/>
                  <a:gd name="T9" fmla="*/ 235 h 260"/>
                  <a:gd name="T10" fmla="*/ 10 w 200"/>
                  <a:gd name="T11" fmla="*/ 256 h 260"/>
                  <a:gd name="T12" fmla="*/ 31 w 200"/>
                  <a:gd name="T13" fmla="*/ 250 h 260"/>
                  <a:gd name="T14" fmla="*/ 137 w 200"/>
                  <a:gd name="T15" fmla="*/ 104 h 260"/>
                  <a:gd name="T16" fmla="*/ 195 w 200"/>
                  <a:gd name="T17" fmla="*/ 2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60">
                    <a:moveTo>
                      <a:pt x="195" y="25"/>
                    </a:moveTo>
                    <a:cubicBezTo>
                      <a:pt x="200" y="18"/>
                      <a:pt x="196" y="8"/>
                      <a:pt x="190" y="4"/>
                    </a:cubicBezTo>
                    <a:cubicBezTo>
                      <a:pt x="182" y="0"/>
                      <a:pt x="174" y="3"/>
                      <a:pt x="169" y="9"/>
                    </a:cubicBezTo>
                    <a:cubicBezTo>
                      <a:pt x="134" y="58"/>
                      <a:pt x="98" y="107"/>
                      <a:pt x="63" y="155"/>
                    </a:cubicBezTo>
                    <a:cubicBezTo>
                      <a:pt x="44" y="182"/>
                      <a:pt x="24" y="209"/>
                      <a:pt x="5" y="235"/>
                    </a:cubicBezTo>
                    <a:cubicBezTo>
                      <a:pt x="0" y="242"/>
                      <a:pt x="4" y="252"/>
                      <a:pt x="10" y="256"/>
                    </a:cubicBezTo>
                    <a:cubicBezTo>
                      <a:pt x="18" y="260"/>
                      <a:pt x="26" y="257"/>
                      <a:pt x="31" y="250"/>
                    </a:cubicBezTo>
                    <a:cubicBezTo>
                      <a:pt x="66" y="202"/>
                      <a:pt x="102" y="153"/>
                      <a:pt x="137" y="104"/>
                    </a:cubicBezTo>
                    <a:cubicBezTo>
                      <a:pt x="156" y="78"/>
                      <a:pt x="176" y="51"/>
                      <a:pt x="19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53">
                <a:extLst>
                  <a:ext uri="{FF2B5EF4-FFF2-40B4-BE49-F238E27FC236}">
                    <a16:creationId xmlns:a16="http://schemas.microsoft.com/office/drawing/2014/main" id="{CE5AAA29-8F5B-42A1-BA5D-29ABB53286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86813" y="4822825"/>
                <a:ext cx="292100" cy="292100"/>
              </a:xfrm>
              <a:custGeom>
                <a:avLst/>
                <a:gdLst>
                  <a:gd name="T0" fmla="*/ 117 w 117"/>
                  <a:gd name="T1" fmla="*/ 61 h 118"/>
                  <a:gd name="T2" fmla="*/ 117 w 117"/>
                  <a:gd name="T3" fmla="*/ 59 h 118"/>
                  <a:gd name="T4" fmla="*/ 117 w 117"/>
                  <a:gd name="T5" fmla="*/ 57 h 118"/>
                  <a:gd name="T6" fmla="*/ 59 w 117"/>
                  <a:gd name="T7" fmla="*/ 1 h 118"/>
                  <a:gd name="T8" fmla="*/ 1 w 117"/>
                  <a:gd name="T9" fmla="*/ 59 h 118"/>
                  <a:gd name="T10" fmla="*/ 59 w 117"/>
                  <a:gd name="T11" fmla="*/ 118 h 118"/>
                  <a:gd name="T12" fmla="*/ 117 w 117"/>
                  <a:gd name="T13" fmla="*/ 61 h 118"/>
                  <a:gd name="T14" fmla="*/ 31 w 117"/>
                  <a:gd name="T15" fmla="*/ 59 h 118"/>
                  <a:gd name="T16" fmla="*/ 59 w 117"/>
                  <a:gd name="T17" fmla="*/ 31 h 118"/>
                  <a:gd name="T18" fmla="*/ 87 w 117"/>
                  <a:gd name="T19" fmla="*/ 59 h 118"/>
                  <a:gd name="T20" fmla="*/ 59 w 117"/>
                  <a:gd name="T21" fmla="*/ 88 h 118"/>
                  <a:gd name="T22" fmla="*/ 31 w 117"/>
                  <a:gd name="T23" fmla="*/ 5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117" y="61"/>
                    </a:moveTo>
                    <a:cubicBezTo>
                      <a:pt x="117" y="61"/>
                      <a:pt x="117" y="60"/>
                      <a:pt x="117" y="59"/>
                    </a:cubicBezTo>
                    <a:cubicBezTo>
                      <a:pt x="117" y="59"/>
                      <a:pt x="117" y="58"/>
                      <a:pt x="117" y="57"/>
                    </a:cubicBezTo>
                    <a:cubicBezTo>
                      <a:pt x="115" y="26"/>
                      <a:pt x="90" y="2"/>
                      <a:pt x="59" y="1"/>
                    </a:cubicBezTo>
                    <a:cubicBezTo>
                      <a:pt x="27" y="0"/>
                      <a:pt x="1" y="28"/>
                      <a:pt x="1" y="59"/>
                    </a:cubicBezTo>
                    <a:cubicBezTo>
                      <a:pt x="0" y="91"/>
                      <a:pt x="28" y="117"/>
                      <a:pt x="59" y="118"/>
                    </a:cubicBezTo>
                    <a:cubicBezTo>
                      <a:pt x="90" y="118"/>
                      <a:pt x="115" y="92"/>
                      <a:pt x="117" y="61"/>
                    </a:cubicBezTo>
                    <a:close/>
                    <a:moveTo>
                      <a:pt x="31" y="59"/>
                    </a:moveTo>
                    <a:cubicBezTo>
                      <a:pt x="30" y="44"/>
                      <a:pt x="44" y="31"/>
                      <a:pt x="59" y="31"/>
                    </a:cubicBezTo>
                    <a:cubicBezTo>
                      <a:pt x="75" y="31"/>
                      <a:pt x="87" y="44"/>
                      <a:pt x="87" y="59"/>
                    </a:cubicBezTo>
                    <a:cubicBezTo>
                      <a:pt x="87" y="75"/>
                      <a:pt x="75" y="87"/>
                      <a:pt x="59" y="88"/>
                    </a:cubicBezTo>
                    <a:cubicBezTo>
                      <a:pt x="43" y="88"/>
                      <a:pt x="31" y="74"/>
                      <a:pt x="3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54">
                <a:extLst>
                  <a:ext uri="{FF2B5EF4-FFF2-40B4-BE49-F238E27FC236}">
                    <a16:creationId xmlns:a16="http://schemas.microsoft.com/office/drawing/2014/main" id="{88AA84C1-90C2-4980-8891-0CADBA9B2B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94800" y="5168900"/>
                <a:ext cx="290513" cy="293688"/>
              </a:xfrm>
              <a:custGeom>
                <a:avLst/>
                <a:gdLst>
                  <a:gd name="T0" fmla="*/ 59 w 117"/>
                  <a:gd name="T1" fmla="*/ 0 h 118"/>
                  <a:gd name="T2" fmla="*/ 1 w 117"/>
                  <a:gd name="T3" fmla="*/ 59 h 118"/>
                  <a:gd name="T4" fmla="*/ 59 w 117"/>
                  <a:gd name="T5" fmla="*/ 117 h 118"/>
                  <a:gd name="T6" fmla="*/ 117 w 117"/>
                  <a:gd name="T7" fmla="*/ 61 h 118"/>
                  <a:gd name="T8" fmla="*/ 117 w 117"/>
                  <a:gd name="T9" fmla="*/ 59 h 118"/>
                  <a:gd name="T10" fmla="*/ 117 w 117"/>
                  <a:gd name="T11" fmla="*/ 56 h 118"/>
                  <a:gd name="T12" fmla="*/ 59 w 117"/>
                  <a:gd name="T13" fmla="*/ 0 h 118"/>
                  <a:gd name="T14" fmla="*/ 59 w 117"/>
                  <a:gd name="T15" fmla="*/ 87 h 118"/>
                  <a:gd name="T16" fmla="*/ 31 w 117"/>
                  <a:gd name="T17" fmla="*/ 59 h 118"/>
                  <a:gd name="T18" fmla="*/ 59 w 117"/>
                  <a:gd name="T19" fmla="*/ 30 h 118"/>
                  <a:gd name="T20" fmla="*/ 87 w 117"/>
                  <a:gd name="T21" fmla="*/ 59 h 118"/>
                  <a:gd name="T22" fmla="*/ 59 w 117"/>
                  <a:gd name="T23" fmla="*/ 8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59" y="0"/>
                    </a:moveTo>
                    <a:cubicBezTo>
                      <a:pt x="27" y="0"/>
                      <a:pt x="1" y="27"/>
                      <a:pt x="1" y="59"/>
                    </a:cubicBezTo>
                    <a:cubicBezTo>
                      <a:pt x="0" y="91"/>
                      <a:pt x="28" y="116"/>
                      <a:pt x="59" y="117"/>
                    </a:cubicBezTo>
                    <a:cubicBezTo>
                      <a:pt x="90" y="118"/>
                      <a:pt x="116" y="91"/>
                      <a:pt x="117" y="61"/>
                    </a:cubicBezTo>
                    <a:cubicBezTo>
                      <a:pt x="117" y="60"/>
                      <a:pt x="117" y="59"/>
                      <a:pt x="117" y="59"/>
                    </a:cubicBezTo>
                    <a:cubicBezTo>
                      <a:pt x="117" y="58"/>
                      <a:pt x="117" y="57"/>
                      <a:pt x="117" y="56"/>
                    </a:cubicBezTo>
                    <a:cubicBezTo>
                      <a:pt x="116" y="25"/>
                      <a:pt x="90" y="1"/>
                      <a:pt x="59" y="0"/>
                    </a:cubicBezTo>
                    <a:close/>
                    <a:moveTo>
                      <a:pt x="59" y="87"/>
                    </a:moveTo>
                    <a:cubicBezTo>
                      <a:pt x="43" y="87"/>
                      <a:pt x="31" y="74"/>
                      <a:pt x="31" y="59"/>
                    </a:cubicBezTo>
                    <a:cubicBezTo>
                      <a:pt x="30" y="43"/>
                      <a:pt x="44" y="31"/>
                      <a:pt x="59" y="30"/>
                    </a:cubicBezTo>
                    <a:cubicBezTo>
                      <a:pt x="75" y="30"/>
                      <a:pt x="87" y="43"/>
                      <a:pt x="87" y="59"/>
                    </a:cubicBezTo>
                    <a:cubicBezTo>
                      <a:pt x="87" y="74"/>
                      <a:pt x="75" y="86"/>
                      <a:pt x="59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55">
                <a:extLst>
                  <a:ext uri="{FF2B5EF4-FFF2-40B4-BE49-F238E27FC236}">
                    <a16:creationId xmlns:a16="http://schemas.microsoft.com/office/drawing/2014/main" id="{99300E76-84B7-49C8-B607-A634C918FB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23263" y="4287838"/>
                <a:ext cx="1646238" cy="1720850"/>
              </a:xfrm>
              <a:custGeom>
                <a:avLst/>
                <a:gdLst>
                  <a:gd name="T0" fmla="*/ 589 w 663"/>
                  <a:gd name="T1" fmla="*/ 345 h 695"/>
                  <a:gd name="T2" fmla="*/ 651 w 663"/>
                  <a:gd name="T3" fmla="*/ 273 h 695"/>
                  <a:gd name="T4" fmla="*/ 612 w 663"/>
                  <a:gd name="T5" fmla="*/ 211 h 695"/>
                  <a:gd name="T6" fmla="*/ 546 w 663"/>
                  <a:gd name="T7" fmla="*/ 112 h 695"/>
                  <a:gd name="T8" fmla="*/ 525 w 663"/>
                  <a:gd name="T9" fmla="*/ 62 h 695"/>
                  <a:gd name="T10" fmla="*/ 411 w 663"/>
                  <a:gd name="T11" fmla="*/ 100 h 695"/>
                  <a:gd name="T12" fmla="*/ 361 w 663"/>
                  <a:gd name="T13" fmla="*/ 19 h 695"/>
                  <a:gd name="T14" fmla="*/ 291 w 663"/>
                  <a:gd name="T15" fmla="*/ 37 h 695"/>
                  <a:gd name="T16" fmla="*/ 176 w 663"/>
                  <a:gd name="T17" fmla="*/ 68 h 695"/>
                  <a:gd name="T18" fmla="*/ 121 w 663"/>
                  <a:gd name="T19" fmla="*/ 75 h 695"/>
                  <a:gd name="T20" fmla="*/ 123 w 663"/>
                  <a:gd name="T21" fmla="*/ 194 h 695"/>
                  <a:gd name="T22" fmla="*/ 30 w 663"/>
                  <a:gd name="T23" fmla="*/ 216 h 695"/>
                  <a:gd name="T24" fmla="*/ 27 w 663"/>
                  <a:gd name="T25" fmla="*/ 290 h 695"/>
                  <a:gd name="T26" fmla="*/ 23 w 663"/>
                  <a:gd name="T27" fmla="*/ 405 h 695"/>
                  <a:gd name="T28" fmla="*/ 8 w 663"/>
                  <a:gd name="T29" fmla="*/ 459 h 695"/>
                  <a:gd name="T30" fmla="*/ 123 w 663"/>
                  <a:gd name="T31" fmla="*/ 496 h 695"/>
                  <a:gd name="T32" fmla="*/ 115 w 663"/>
                  <a:gd name="T33" fmla="*/ 593 h 695"/>
                  <a:gd name="T34" fmla="*/ 183 w 663"/>
                  <a:gd name="T35" fmla="*/ 618 h 695"/>
                  <a:gd name="T36" fmla="*/ 283 w 663"/>
                  <a:gd name="T37" fmla="*/ 641 h 695"/>
                  <a:gd name="T38" fmla="*/ 360 w 663"/>
                  <a:gd name="T39" fmla="*/ 674 h 695"/>
                  <a:gd name="T40" fmla="*/ 411 w 663"/>
                  <a:gd name="T41" fmla="*/ 590 h 695"/>
                  <a:gd name="T42" fmla="*/ 501 w 663"/>
                  <a:gd name="T43" fmla="*/ 627 h 695"/>
                  <a:gd name="T44" fmla="*/ 546 w 663"/>
                  <a:gd name="T45" fmla="*/ 570 h 695"/>
                  <a:gd name="T46" fmla="*/ 619 w 663"/>
                  <a:gd name="T47" fmla="*/ 478 h 695"/>
                  <a:gd name="T48" fmla="*/ 660 w 663"/>
                  <a:gd name="T49" fmla="*/ 443 h 695"/>
                  <a:gd name="T50" fmla="*/ 626 w 663"/>
                  <a:gd name="T51" fmla="*/ 445 h 695"/>
                  <a:gd name="T52" fmla="*/ 520 w 663"/>
                  <a:gd name="T53" fmla="*/ 470 h 695"/>
                  <a:gd name="T54" fmla="*/ 516 w 663"/>
                  <a:gd name="T55" fmla="*/ 578 h 695"/>
                  <a:gd name="T56" fmla="*/ 510 w 663"/>
                  <a:gd name="T57" fmla="*/ 598 h 695"/>
                  <a:gd name="T58" fmla="*/ 409 w 663"/>
                  <a:gd name="T59" fmla="*/ 556 h 695"/>
                  <a:gd name="T60" fmla="*/ 335 w 663"/>
                  <a:gd name="T61" fmla="*/ 657 h 695"/>
                  <a:gd name="T62" fmla="*/ 324 w 663"/>
                  <a:gd name="T63" fmla="*/ 650 h 695"/>
                  <a:gd name="T64" fmla="*/ 271 w 663"/>
                  <a:gd name="T65" fmla="*/ 563 h 695"/>
                  <a:gd name="T66" fmla="*/ 168 w 663"/>
                  <a:gd name="T67" fmla="*/ 592 h 695"/>
                  <a:gd name="T68" fmla="*/ 148 w 663"/>
                  <a:gd name="T69" fmla="*/ 599 h 695"/>
                  <a:gd name="T70" fmla="*/ 149 w 663"/>
                  <a:gd name="T71" fmla="*/ 554 h 695"/>
                  <a:gd name="T72" fmla="*/ 143 w 663"/>
                  <a:gd name="T73" fmla="*/ 470 h 695"/>
                  <a:gd name="T74" fmla="*/ 38 w 663"/>
                  <a:gd name="T75" fmla="*/ 445 h 695"/>
                  <a:gd name="T76" fmla="*/ 60 w 663"/>
                  <a:gd name="T77" fmla="*/ 407 h 695"/>
                  <a:gd name="T78" fmla="*/ 105 w 663"/>
                  <a:gd name="T79" fmla="*/ 334 h 695"/>
                  <a:gd name="T80" fmla="*/ 34 w 663"/>
                  <a:gd name="T81" fmla="*/ 252 h 695"/>
                  <a:gd name="T82" fmla="*/ 37 w 663"/>
                  <a:gd name="T83" fmla="*/ 245 h 695"/>
                  <a:gd name="T84" fmla="*/ 143 w 663"/>
                  <a:gd name="T85" fmla="*/ 220 h 695"/>
                  <a:gd name="T86" fmla="*/ 147 w 663"/>
                  <a:gd name="T87" fmla="*/ 112 h 695"/>
                  <a:gd name="T88" fmla="*/ 153 w 663"/>
                  <a:gd name="T89" fmla="*/ 91 h 695"/>
                  <a:gd name="T90" fmla="*/ 254 w 663"/>
                  <a:gd name="T91" fmla="*/ 134 h 695"/>
                  <a:gd name="T92" fmla="*/ 320 w 663"/>
                  <a:gd name="T93" fmla="*/ 47 h 695"/>
                  <a:gd name="T94" fmla="*/ 335 w 663"/>
                  <a:gd name="T95" fmla="*/ 33 h 695"/>
                  <a:gd name="T96" fmla="*/ 392 w 663"/>
                  <a:gd name="T97" fmla="*/ 127 h 695"/>
                  <a:gd name="T98" fmla="*/ 495 w 663"/>
                  <a:gd name="T99" fmla="*/ 98 h 695"/>
                  <a:gd name="T100" fmla="*/ 516 w 663"/>
                  <a:gd name="T101" fmla="*/ 91 h 695"/>
                  <a:gd name="T102" fmla="*/ 514 w 663"/>
                  <a:gd name="T103" fmla="*/ 136 h 695"/>
                  <a:gd name="T104" fmla="*/ 520 w 663"/>
                  <a:gd name="T105" fmla="*/ 220 h 695"/>
                  <a:gd name="T106" fmla="*/ 626 w 663"/>
                  <a:gd name="T107" fmla="*/ 245 h 695"/>
                  <a:gd name="T108" fmla="*/ 603 w 663"/>
                  <a:gd name="T109" fmla="*/ 282 h 695"/>
                  <a:gd name="T110" fmla="*/ 558 w 663"/>
                  <a:gd name="T111" fmla="*/ 356 h 695"/>
                  <a:gd name="T112" fmla="*/ 629 w 663"/>
                  <a:gd name="T113" fmla="*/ 438 h 695"/>
                  <a:gd name="T114" fmla="*/ 626 w 663"/>
                  <a:gd name="T115" fmla="*/ 44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63" h="695">
                    <a:moveTo>
                      <a:pt x="636" y="400"/>
                    </a:moveTo>
                    <a:cubicBezTo>
                      <a:pt x="620" y="382"/>
                      <a:pt x="605" y="363"/>
                      <a:pt x="589" y="345"/>
                    </a:cubicBezTo>
                    <a:cubicBezTo>
                      <a:pt x="606" y="325"/>
                      <a:pt x="623" y="305"/>
                      <a:pt x="641" y="285"/>
                    </a:cubicBezTo>
                    <a:cubicBezTo>
                      <a:pt x="644" y="281"/>
                      <a:pt x="647" y="277"/>
                      <a:pt x="651" y="273"/>
                    </a:cubicBezTo>
                    <a:cubicBezTo>
                      <a:pt x="661" y="261"/>
                      <a:pt x="663" y="245"/>
                      <a:pt x="655" y="231"/>
                    </a:cubicBezTo>
                    <a:cubicBezTo>
                      <a:pt x="646" y="216"/>
                      <a:pt x="627" y="214"/>
                      <a:pt x="612" y="211"/>
                    </a:cubicBezTo>
                    <a:cubicBezTo>
                      <a:pt x="588" y="205"/>
                      <a:pt x="564" y="199"/>
                      <a:pt x="540" y="194"/>
                    </a:cubicBezTo>
                    <a:cubicBezTo>
                      <a:pt x="542" y="167"/>
                      <a:pt x="544" y="139"/>
                      <a:pt x="546" y="112"/>
                    </a:cubicBezTo>
                    <a:cubicBezTo>
                      <a:pt x="547" y="107"/>
                      <a:pt x="547" y="102"/>
                      <a:pt x="548" y="97"/>
                    </a:cubicBezTo>
                    <a:cubicBezTo>
                      <a:pt x="549" y="82"/>
                      <a:pt x="539" y="68"/>
                      <a:pt x="525" y="62"/>
                    </a:cubicBezTo>
                    <a:cubicBezTo>
                      <a:pt x="509" y="56"/>
                      <a:pt x="494" y="66"/>
                      <a:pt x="480" y="72"/>
                    </a:cubicBezTo>
                    <a:cubicBezTo>
                      <a:pt x="457" y="81"/>
                      <a:pt x="434" y="91"/>
                      <a:pt x="411" y="100"/>
                    </a:cubicBezTo>
                    <a:cubicBezTo>
                      <a:pt x="397" y="77"/>
                      <a:pt x="383" y="55"/>
                      <a:pt x="369" y="32"/>
                    </a:cubicBezTo>
                    <a:cubicBezTo>
                      <a:pt x="367" y="27"/>
                      <a:pt x="364" y="23"/>
                      <a:pt x="361" y="19"/>
                    </a:cubicBezTo>
                    <a:cubicBezTo>
                      <a:pt x="353" y="5"/>
                      <a:pt x="339" y="0"/>
                      <a:pt x="324" y="2"/>
                    </a:cubicBezTo>
                    <a:cubicBezTo>
                      <a:pt x="307" y="4"/>
                      <a:pt x="299" y="24"/>
                      <a:pt x="291" y="37"/>
                    </a:cubicBezTo>
                    <a:cubicBezTo>
                      <a:pt x="278" y="58"/>
                      <a:pt x="265" y="79"/>
                      <a:pt x="252" y="100"/>
                    </a:cubicBezTo>
                    <a:cubicBezTo>
                      <a:pt x="227" y="90"/>
                      <a:pt x="201" y="79"/>
                      <a:pt x="176" y="68"/>
                    </a:cubicBezTo>
                    <a:cubicBezTo>
                      <a:pt x="162" y="63"/>
                      <a:pt x="162" y="63"/>
                      <a:pt x="162" y="63"/>
                    </a:cubicBezTo>
                    <a:cubicBezTo>
                      <a:pt x="147" y="56"/>
                      <a:pt x="130" y="63"/>
                      <a:pt x="121" y="75"/>
                    </a:cubicBezTo>
                    <a:cubicBezTo>
                      <a:pt x="112" y="88"/>
                      <a:pt x="116" y="105"/>
                      <a:pt x="117" y="120"/>
                    </a:cubicBezTo>
                    <a:cubicBezTo>
                      <a:pt x="119" y="145"/>
                      <a:pt x="121" y="169"/>
                      <a:pt x="123" y="194"/>
                    </a:cubicBezTo>
                    <a:cubicBezTo>
                      <a:pt x="97" y="200"/>
                      <a:pt x="71" y="206"/>
                      <a:pt x="45" y="212"/>
                    </a:cubicBezTo>
                    <a:cubicBezTo>
                      <a:pt x="40" y="213"/>
                      <a:pt x="35" y="215"/>
                      <a:pt x="30" y="216"/>
                    </a:cubicBezTo>
                    <a:cubicBezTo>
                      <a:pt x="15" y="219"/>
                      <a:pt x="4" y="232"/>
                      <a:pt x="3" y="247"/>
                    </a:cubicBezTo>
                    <a:cubicBezTo>
                      <a:pt x="2" y="265"/>
                      <a:pt x="16" y="278"/>
                      <a:pt x="27" y="290"/>
                    </a:cubicBezTo>
                    <a:cubicBezTo>
                      <a:pt x="43" y="308"/>
                      <a:pt x="58" y="327"/>
                      <a:pt x="74" y="345"/>
                    </a:cubicBezTo>
                    <a:cubicBezTo>
                      <a:pt x="57" y="365"/>
                      <a:pt x="40" y="385"/>
                      <a:pt x="23" y="405"/>
                    </a:cubicBezTo>
                    <a:cubicBezTo>
                      <a:pt x="19" y="409"/>
                      <a:pt x="16" y="413"/>
                      <a:pt x="13" y="417"/>
                    </a:cubicBezTo>
                    <a:cubicBezTo>
                      <a:pt x="2" y="429"/>
                      <a:pt x="0" y="445"/>
                      <a:pt x="8" y="459"/>
                    </a:cubicBezTo>
                    <a:cubicBezTo>
                      <a:pt x="17" y="474"/>
                      <a:pt x="36" y="476"/>
                      <a:pt x="51" y="479"/>
                    </a:cubicBezTo>
                    <a:cubicBezTo>
                      <a:pt x="75" y="485"/>
                      <a:pt x="99" y="491"/>
                      <a:pt x="123" y="496"/>
                    </a:cubicBezTo>
                    <a:cubicBezTo>
                      <a:pt x="121" y="523"/>
                      <a:pt x="119" y="550"/>
                      <a:pt x="117" y="578"/>
                    </a:cubicBezTo>
                    <a:cubicBezTo>
                      <a:pt x="116" y="583"/>
                      <a:pt x="116" y="588"/>
                      <a:pt x="115" y="593"/>
                    </a:cubicBezTo>
                    <a:cubicBezTo>
                      <a:pt x="114" y="608"/>
                      <a:pt x="124" y="622"/>
                      <a:pt x="138" y="627"/>
                    </a:cubicBezTo>
                    <a:cubicBezTo>
                      <a:pt x="154" y="634"/>
                      <a:pt x="169" y="624"/>
                      <a:pt x="183" y="618"/>
                    </a:cubicBezTo>
                    <a:cubicBezTo>
                      <a:pt x="206" y="609"/>
                      <a:pt x="229" y="599"/>
                      <a:pt x="252" y="590"/>
                    </a:cubicBezTo>
                    <a:cubicBezTo>
                      <a:pt x="262" y="607"/>
                      <a:pt x="273" y="624"/>
                      <a:pt x="283" y="641"/>
                    </a:cubicBezTo>
                    <a:cubicBezTo>
                      <a:pt x="289" y="651"/>
                      <a:pt x="295" y="660"/>
                      <a:pt x="301" y="670"/>
                    </a:cubicBezTo>
                    <a:cubicBezTo>
                      <a:pt x="315" y="692"/>
                      <a:pt x="344" y="695"/>
                      <a:pt x="360" y="674"/>
                    </a:cubicBezTo>
                    <a:cubicBezTo>
                      <a:pt x="360" y="673"/>
                      <a:pt x="361" y="673"/>
                      <a:pt x="361" y="672"/>
                    </a:cubicBezTo>
                    <a:cubicBezTo>
                      <a:pt x="378" y="645"/>
                      <a:pt x="394" y="617"/>
                      <a:pt x="411" y="590"/>
                    </a:cubicBezTo>
                    <a:cubicBezTo>
                      <a:pt x="436" y="600"/>
                      <a:pt x="462" y="611"/>
                      <a:pt x="487" y="621"/>
                    </a:cubicBezTo>
                    <a:cubicBezTo>
                      <a:pt x="501" y="627"/>
                      <a:pt x="501" y="627"/>
                      <a:pt x="501" y="627"/>
                    </a:cubicBezTo>
                    <a:cubicBezTo>
                      <a:pt x="516" y="633"/>
                      <a:pt x="533" y="627"/>
                      <a:pt x="542" y="615"/>
                    </a:cubicBezTo>
                    <a:cubicBezTo>
                      <a:pt x="551" y="602"/>
                      <a:pt x="547" y="585"/>
                      <a:pt x="546" y="570"/>
                    </a:cubicBezTo>
                    <a:cubicBezTo>
                      <a:pt x="544" y="545"/>
                      <a:pt x="542" y="521"/>
                      <a:pt x="540" y="496"/>
                    </a:cubicBezTo>
                    <a:cubicBezTo>
                      <a:pt x="566" y="490"/>
                      <a:pt x="592" y="484"/>
                      <a:pt x="619" y="478"/>
                    </a:cubicBezTo>
                    <a:cubicBezTo>
                      <a:pt x="624" y="476"/>
                      <a:pt x="629" y="475"/>
                      <a:pt x="633" y="474"/>
                    </a:cubicBezTo>
                    <a:cubicBezTo>
                      <a:pt x="648" y="471"/>
                      <a:pt x="659" y="458"/>
                      <a:pt x="660" y="443"/>
                    </a:cubicBezTo>
                    <a:cubicBezTo>
                      <a:pt x="661" y="425"/>
                      <a:pt x="647" y="412"/>
                      <a:pt x="636" y="400"/>
                    </a:cubicBezTo>
                    <a:close/>
                    <a:moveTo>
                      <a:pt x="626" y="445"/>
                    </a:moveTo>
                    <a:cubicBezTo>
                      <a:pt x="613" y="448"/>
                      <a:pt x="599" y="451"/>
                      <a:pt x="586" y="454"/>
                    </a:cubicBezTo>
                    <a:cubicBezTo>
                      <a:pt x="564" y="460"/>
                      <a:pt x="542" y="465"/>
                      <a:pt x="520" y="470"/>
                    </a:cubicBezTo>
                    <a:cubicBezTo>
                      <a:pt x="514" y="471"/>
                      <a:pt x="508" y="478"/>
                      <a:pt x="509" y="484"/>
                    </a:cubicBezTo>
                    <a:cubicBezTo>
                      <a:pt x="511" y="516"/>
                      <a:pt x="514" y="547"/>
                      <a:pt x="516" y="578"/>
                    </a:cubicBezTo>
                    <a:cubicBezTo>
                      <a:pt x="517" y="583"/>
                      <a:pt x="517" y="588"/>
                      <a:pt x="518" y="593"/>
                    </a:cubicBezTo>
                    <a:cubicBezTo>
                      <a:pt x="518" y="598"/>
                      <a:pt x="516" y="601"/>
                      <a:pt x="510" y="598"/>
                    </a:cubicBezTo>
                    <a:cubicBezTo>
                      <a:pt x="498" y="593"/>
                      <a:pt x="485" y="588"/>
                      <a:pt x="473" y="583"/>
                    </a:cubicBezTo>
                    <a:cubicBezTo>
                      <a:pt x="452" y="574"/>
                      <a:pt x="430" y="565"/>
                      <a:pt x="409" y="556"/>
                    </a:cubicBezTo>
                    <a:cubicBezTo>
                      <a:pt x="403" y="554"/>
                      <a:pt x="395" y="558"/>
                      <a:pt x="392" y="563"/>
                    </a:cubicBezTo>
                    <a:cubicBezTo>
                      <a:pt x="373" y="594"/>
                      <a:pt x="354" y="626"/>
                      <a:pt x="335" y="657"/>
                    </a:cubicBezTo>
                    <a:cubicBezTo>
                      <a:pt x="333" y="659"/>
                      <a:pt x="330" y="660"/>
                      <a:pt x="328" y="657"/>
                    </a:cubicBezTo>
                    <a:cubicBezTo>
                      <a:pt x="327" y="654"/>
                      <a:pt x="325" y="652"/>
                      <a:pt x="324" y="650"/>
                    </a:cubicBezTo>
                    <a:cubicBezTo>
                      <a:pt x="317" y="639"/>
                      <a:pt x="311" y="628"/>
                      <a:pt x="304" y="617"/>
                    </a:cubicBezTo>
                    <a:cubicBezTo>
                      <a:pt x="293" y="599"/>
                      <a:pt x="282" y="581"/>
                      <a:pt x="271" y="563"/>
                    </a:cubicBezTo>
                    <a:cubicBezTo>
                      <a:pt x="268" y="558"/>
                      <a:pt x="260" y="554"/>
                      <a:pt x="254" y="556"/>
                    </a:cubicBezTo>
                    <a:cubicBezTo>
                      <a:pt x="225" y="568"/>
                      <a:pt x="197" y="580"/>
                      <a:pt x="168" y="592"/>
                    </a:cubicBezTo>
                    <a:cubicBezTo>
                      <a:pt x="154" y="598"/>
                      <a:pt x="154" y="598"/>
                      <a:pt x="154" y="598"/>
                    </a:cubicBezTo>
                    <a:cubicBezTo>
                      <a:pt x="151" y="599"/>
                      <a:pt x="150" y="600"/>
                      <a:pt x="148" y="599"/>
                    </a:cubicBezTo>
                    <a:cubicBezTo>
                      <a:pt x="145" y="598"/>
                      <a:pt x="145" y="595"/>
                      <a:pt x="146" y="593"/>
                    </a:cubicBezTo>
                    <a:cubicBezTo>
                      <a:pt x="147" y="580"/>
                      <a:pt x="148" y="567"/>
                      <a:pt x="149" y="554"/>
                    </a:cubicBezTo>
                    <a:cubicBezTo>
                      <a:pt x="151" y="531"/>
                      <a:pt x="153" y="508"/>
                      <a:pt x="154" y="484"/>
                    </a:cubicBezTo>
                    <a:cubicBezTo>
                      <a:pt x="155" y="478"/>
                      <a:pt x="150" y="471"/>
                      <a:pt x="143" y="470"/>
                    </a:cubicBezTo>
                    <a:cubicBezTo>
                      <a:pt x="113" y="463"/>
                      <a:pt x="83" y="456"/>
                      <a:pt x="53" y="449"/>
                    </a:cubicBezTo>
                    <a:cubicBezTo>
                      <a:pt x="48" y="447"/>
                      <a:pt x="43" y="446"/>
                      <a:pt x="38" y="445"/>
                    </a:cubicBezTo>
                    <a:cubicBezTo>
                      <a:pt x="35" y="444"/>
                      <a:pt x="31" y="442"/>
                      <a:pt x="34" y="438"/>
                    </a:cubicBezTo>
                    <a:cubicBezTo>
                      <a:pt x="42" y="428"/>
                      <a:pt x="51" y="418"/>
                      <a:pt x="60" y="407"/>
                    </a:cubicBezTo>
                    <a:cubicBezTo>
                      <a:pt x="75" y="390"/>
                      <a:pt x="90" y="373"/>
                      <a:pt x="105" y="356"/>
                    </a:cubicBezTo>
                    <a:cubicBezTo>
                      <a:pt x="110" y="349"/>
                      <a:pt x="110" y="341"/>
                      <a:pt x="105" y="334"/>
                    </a:cubicBezTo>
                    <a:cubicBezTo>
                      <a:pt x="84" y="311"/>
                      <a:pt x="64" y="287"/>
                      <a:pt x="44" y="263"/>
                    </a:cubicBezTo>
                    <a:cubicBezTo>
                      <a:pt x="40" y="260"/>
                      <a:pt x="37" y="256"/>
                      <a:pt x="34" y="252"/>
                    </a:cubicBezTo>
                    <a:cubicBezTo>
                      <a:pt x="33" y="251"/>
                      <a:pt x="33" y="249"/>
                      <a:pt x="33" y="249"/>
                    </a:cubicBezTo>
                    <a:cubicBezTo>
                      <a:pt x="33" y="246"/>
                      <a:pt x="34" y="246"/>
                      <a:pt x="37" y="245"/>
                    </a:cubicBezTo>
                    <a:cubicBezTo>
                      <a:pt x="50" y="242"/>
                      <a:pt x="64" y="239"/>
                      <a:pt x="77" y="236"/>
                    </a:cubicBezTo>
                    <a:cubicBezTo>
                      <a:pt x="99" y="230"/>
                      <a:pt x="121" y="225"/>
                      <a:pt x="143" y="220"/>
                    </a:cubicBezTo>
                    <a:cubicBezTo>
                      <a:pt x="150" y="218"/>
                      <a:pt x="155" y="212"/>
                      <a:pt x="154" y="205"/>
                    </a:cubicBezTo>
                    <a:cubicBezTo>
                      <a:pt x="152" y="174"/>
                      <a:pt x="149" y="143"/>
                      <a:pt x="147" y="112"/>
                    </a:cubicBezTo>
                    <a:cubicBezTo>
                      <a:pt x="146" y="107"/>
                      <a:pt x="146" y="102"/>
                      <a:pt x="146" y="97"/>
                    </a:cubicBezTo>
                    <a:cubicBezTo>
                      <a:pt x="145" y="92"/>
                      <a:pt x="147" y="89"/>
                      <a:pt x="153" y="91"/>
                    </a:cubicBezTo>
                    <a:cubicBezTo>
                      <a:pt x="166" y="96"/>
                      <a:pt x="178" y="102"/>
                      <a:pt x="190" y="107"/>
                    </a:cubicBezTo>
                    <a:cubicBezTo>
                      <a:pt x="211" y="116"/>
                      <a:pt x="233" y="125"/>
                      <a:pt x="254" y="134"/>
                    </a:cubicBezTo>
                    <a:cubicBezTo>
                      <a:pt x="260" y="136"/>
                      <a:pt x="268" y="132"/>
                      <a:pt x="271" y="127"/>
                    </a:cubicBezTo>
                    <a:cubicBezTo>
                      <a:pt x="287" y="100"/>
                      <a:pt x="304" y="73"/>
                      <a:pt x="320" y="47"/>
                    </a:cubicBezTo>
                    <a:cubicBezTo>
                      <a:pt x="322" y="42"/>
                      <a:pt x="325" y="38"/>
                      <a:pt x="328" y="34"/>
                    </a:cubicBezTo>
                    <a:cubicBezTo>
                      <a:pt x="330" y="30"/>
                      <a:pt x="333" y="30"/>
                      <a:pt x="335" y="33"/>
                    </a:cubicBezTo>
                    <a:cubicBezTo>
                      <a:pt x="342" y="45"/>
                      <a:pt x="349" y="56"/>
                      <a:pt x="356" y="67"/>
                    </a:cubicBezTo>
                    <a:cubicBezTo>
                      <a:pt x="368" y="87"/>
                      <a:pt x="380" y="107"/>
                      <a:pt x="392" y="127"/>
                    </a:cubicBezTo>
                    <a:cubicBezTo>
                      <a:pt x="395" y="132"/>
                      <a:pt x="403" y="136"/>
                      <a:pt x="409" y="134"/>
                    </a:cubicBezTo>
                    <a:cubicBezTo>
                      <a:pt x="438" y="122"/>
                      <a:pt x="466" y="110"/>
                      <a:pt x="495" y="98"/>
                    </a:cubicBezTo>
                    <a:cubicBezTo>
                      <a:pt x="509" y="92"/>
                      <a:pt x="509" y="92"/>
                      <a:pt x="509" y="92"/>
                    </a:cubicBezTo>
                    <a:cubicBezTo>
                      <a:pt x="512" y="91"/>
                      <a:pt x="513" y="90"/>
                      <a:pt x="516" y="91"/>
                    </a:cubicBezTo>
                    <a:cubicBezTo>
                      <a:pt x="518" y="91"/>
                      <a:pt x="518" y="94"/>
                      <a:pt x="518" y="96"/>
                    </a:cubicBezTo>
                    <a:cubicBezTo>
                      <a:pt x="517" y="110"/>
                      <a:pt x="515" y="123"/>
                      <a:pt x="514" y="136"/>
                    </a:cubicBezTo>
                    <a:cubicBezTo>
                      <a:pt x="512" y="159"/>
                      <a:pt x="511" y="182"/>
                      <a:pt x="509" y="205"/>
                    </a:cubicBezTo>
                    <a:cubicBezTo>
                      <a:pt x="508" y="212"/>
                      <a:pt x="514" y="218"/>
                      <a:pt x="520" y="220"/>
                    </a:cubicBezTo>
                    <a:cubicBezTo>
                      <a:pt x="550" y="227"/>
                      <a:pt x="580" y="234"/>
                      <a:pt x="611" y="241"/>
                    </a:cubicBezTo>
                    <a:cubicBezTo>
                      <a:pt x="616" y="243"/>
                      <a:pt x="621" y="244"/>
                      <a:pt x="626" y="245"/>
                    </a:cubicBezTo>
                    <a:cubicBezTo>
                      <a:pt x="628" y="245"/>
                      <a:pt x="633" y="248"/>
                      <a:pt x="630" y="252"/>
                    </a:cubicBezTo>
                    <a:cubicBezTo>
                      <a:pt x="621" y="262"/>
                      <a:pt x="612" y="272"/>
                      <a:pt x="603" y="282"/>
                    </a:cubicBezTo>
                    <a:cubicBezTo>
                      <a:pt x="588" y="300"/>
                      <a:pt x="573" y="317"/>
                      <a:pt x="558" y="334"/>
                    </a:cubicBezTo>
                    <a:cubicBezTo>
                      <a:pt x="553" y="341"/>
                      <a:pt x="553" y="349"/>
                      <a:pt x="558" y="356"/>
                    </a:cubicBezTo>
                    <a:cubicBezTo>
                      <a:pt x="579" y="379"/>
                      <a:pt x="599" y="403"/>
                      <a:pt x="619" y="426"/>
                    </a:cubicBezTo>
                    <a:cubicBezTo>
                      <a:pt x="623" y="430"/>
                      <a:pt x="626" y="434"/>
                      <a:pt x="629" y="438"/>
                    </a:cubicBezTo>
                    <a:cubicBezTo>
                      <a:pt x="630" y="439"/>
                      <a:pt x="630" y="440"/>
                      <a:pt x="630" y="441"/>
                    </a:cubicBezTo>
                    <a:cubicBezTo>
                      <a:pt x="630" y="444"/>
                      <a:pt x="629" y="444"/>
                      <a:pt x="626" y="4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5E6A11-C60D-4DBA-812C-000E40511DD0}"/>
              </a:ext>
            </a:extLst>
          </p:cNvPr>
          <p:cNvGrpSpPr/>
          <p:nvPr/>
        </p:nvGrpSpPr>
        <p:grpSpPr>
          <a:xfrm>
            <a:off x="472952" y="2690633"/>
            <a:ext cx="2364888" cy="338554"/>
            <a:chOff x="472952" y="2690633"/>
            <a:chExt cx="2364888" cy="338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12AE15-BC3B-4A8F-AFD0-DE468749F8E4}"/>
                </a:ext>
              </a:extLst>
            </p:cNvPr>
            <p:cNvSpPr txBox="1"/>
            <p:nvPr/>
          </p:nvSpPr>
          <p:spPr>
            <a:xfrm>
              <a:off x="889978" y="2690633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code</a:t>
              </a:r>
            </a:p>
          </p:txBody>
        </p:sp>
        <p:sp>
          <p:nvSpPr>
            <p:cNvPr id="27" name="Freeform 285">
              <a:extLst>
                <a:ext uri="{FF2B5EF4-FFF2-40B4-BE49-F238E27FC236}">
                  <a16:creationId xmlns:a16="http://schemas.microsoft.com/office/drawing/2014/main" id="{050422BF-A8AA-427E-8FB7-E57C84139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52" y="2760066"/>
              <a:ext cx="235136" cy="196069"/>
            </a:xfrm>
            <a:custGeom>
              <a:avLst/>
              <a:gdLst>
                <a:gd name="T0" fmla="*/ 606 w 616"/>
                <a:gd name="T1" fmla="*/ 182 h 514"/>
                <a:gd name="T2" fmla="*/ 591 w 616"/>
                <a:gd name="T3" fmla="*/ 177 h 514"/>
                <a:gd name="T4" fmla="*/ 546 w 616"/>
                <a:gd name="T5" fmla="*/ 177 h 514"/>
                <a:gd name="T6" fmla="*/ 493 w 616"/>
                <a:gd name="T7" fmla="*/ 11 h 514"/>
                <a:gd name="T8" fmla="*/ 479 w 616"/>
                <a:gd name="T9" fmla="*/ 2 h 514"/>
                <a:gd name="T10" fmla="*/ 462 w 616"/>
                <a:gd name="T11" fmla="*/ 2 h 514"/>
                <a:gd name="T12" fmla="*/ 457 w 616"/>
                <a:gd name="T13" fmla="*/ 4 h 514"/>
                <a:gd name="T14" fmla="*/ 364 w 616"/>
                <a:gd name="T15" fmla="*/ 33 h 514"/>
                <a:gd name="T16" fmla="*/ 26 w 616"/>
                <a:gd name="T17" fmla="*/ 142 h 514"/>
                <a:gd name="T18" fmla="*/ 17 w 616"/>
                <a:gd name="T19" fmla="*/ 146 h 514"/>
                <a:gd name="T20" fmla="*/ 7 w 616"/>
                <a:gd name="T21" fmla="*/ 154 h 514"/>
                <a:gd name="T22" fmla="*/ 10 w 616"/>
                <a:gd name="T23" fmla="*/ 152 h 514"/>
                <a:gd name="T24" fmla="*/ 6 w 616"/>
                <a:gd name="T25" fmla="*/ 155 h 514"/>
                <a:gd name="T26" fmla="*/ 48 w 616"/>
                <a:gd name="T27" fmla="*/ 314 h 514"/>
                <a:gd name="T28" fmla="*/ 86 w 616"/>
                <a:gd name="T29" fmla="*/ 432 h 514"/>
                <a:gd name="T30" fmla="*/ 101 w 616"/>
                <a:gd name="T31" fmla="*/ 473 h 514"/>
                <a:gd name="T32" fmla="*/ 133 w 616"/>
                <a:gd name="T33" fmla="*/ 514 h 514"/>
                <a:gd name="T34" fmla="*/ 591 w 616"/>
                <a:gd name="T35" fmla="*/ 514 h 514"/>
                <a:gd name="T36" fmla="*/ 616 w 616"/>
                <a:gd name="T37" fmla="*/ 195 h 514"/>
                <a:gd name="T38" fmla="*/ 110 w 616"/>
                <a:gd name="T39" fmla="*/ 183 h 514"/>
                <a:gd name="T40" fmla="*/ 127 w 616"/>
                <a:gd name="T41" fmla="*/ 390 h 514"/>
                <a:gd name="T42" fmla="*/ 590 w 616"/>
                <a:gd name="T43" fmla="*/ 426 h 514"/>
                <a:gd name="T44" fmla="*/ 127 w 616"/>
                <a:gd name="T45" fmla="*/ 390 h 514"/>
                <a:gd name="T46" fmla="*/ 607 w 616"/>
                <a:gd name="T47" fmla="*/ 183 h 514"/>
                <a:gd name="T48" fmla="*/ 589 w 616"/>
                <a:gd name="T49" fmla="*/ 204 h 514"/>
                <a:gd name="T50" fmla="*/ 590 w 616"/>
                <a:gd name="T51" fmla="*/ 204 h 514"/>
                <a:gd name="T52" fmla="*/ 127 w 616"/>
                <a:gd name="T53" fmla="*/ 363 h 514"/>
                <a:gd name="T54" fmla="*/ 128 w 616"/>
                <a:gd name="T55" fmla="*/ 204 h 514"/>
                <a:gd name="T56" fmla="*/ 589 w 616"/>
                <a:gd name="T57" fmla="*/ 204 h 514"/>
                <a:gd name="T58" fmla="*/ 30 w 616"/>
                <a:gd name="T59" fmla="*/ 169 h 514"/>
                <a:gd name="T60" fmla="*/ 30 w 616"/>
                <a:gd name="T61" fmla="*/ 169 h 514"/>
                <a:gd name="T62" fmla="*/ 53 w 616"/>
                <a:gd name="T63" fmla="*/ 162 h 514"/>
                <a:gd name="T64" fmla="*/ 330 w 616"/>
                <a:gd name="T65" fmla="*/ 73 h 514"/>
                <a:gd name="T66" fmla="*/ 468 w 616"/>
                <a:gd name="T67" fmla="*/ 28 h 514"/>
                <a:gd name="T68" fmla="*/ 514 w 616"/>
                <a:gd name="T69" fmla="*/ 164 h 514"/>
                <a:gd name="T70" fmla="*/ 128 w 616"/>
                <a:gd name="T71" fmla="*/ 177 h 514"/>
                <a:gd name="T72" fmla="*/ 114 w 616"/>
                <a:gd name="T73" fmla="*/ 181 h 514"/>
                <a:gd name="T74" fmla="*/ 101 w 616"/>
                <a:gd name="T75" fmla="*/ 195 h 514"/>
                <a:gd name="T76" fmla="*/ 85 w 616"/>
                <a:gd name="T77" fmla="*/ 341 h 514"/>
                <a:gd name="T78" fmla="*/ 127 w 616"/>
                <a:gd name="T79" fmla="*/ 487 h 514"/>
                <a:gd name="T80" fmla="*/ 128 w 616"/>
                <a:gd name="T81" fmla="*/ 487 h 514"/>
                <a:gd name="T82" fmla="*/ 129 w 616"/>
                <a:gd name="T83" fmla="*/ 487 h 514"/>
                <a:gd name="T84" fmla="*/ 129 w 616"/>
                <a:gd name="T85" fmla="*/ 487 h 514"/>
                <a:gd name="T86" fmla="*/ 129 w 616"/>
                <a:gd name="T87" fmla="*/ 487 h 514"/>
                <a:gd name="T88" fmla="*/ 127 w 616"/>
                <a:gd name="T89" fmla="*/ 467 h 514"/>
                <a:gd name="T90" fmla="*/ 590 w 616"/>
                <a:gd name="T91" fmla="*/ 453 h 514"/>
                <a:gd name="T92" fmla="*/ 589 w 616"/>
                <a:gd name="T93" fmla="*/ 485 h 514"/>
                <a:gd name="T94" fmla="*/ 129 w 616"/>
                <a:gd name="T95" fmla="*/ 487 h 514"/>
                <a:gd name="T96" fmla="*/ 589 w 616"/>
                <a:gd name="T97" fmla="*/ 487 h 514"/>
                <a:gd name="T98" fmla="*/ 589 w 616"/>
                <a:gd name="T99" fmla="*/ 487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6" h="514">
                  <a:moveTo>
                    <a:pt x="606" y="183"/>
                  </a:moveTo>
                  <a:cubicBezTo>
                    <a:pt x="606" y="182"/>
                    <a:pt x="606" y="182"/>
                    <a:pt x="606" y="182"/>
                  </a:cubicBezTo>
                  <a:cubicBezTo>
                    <a:pt x="605" y="182"/>
                    <a:pt x="604" y="181"/>
                    <a:pt x="603" y="181"/>
                  </a:cubicBezTo>
                  <a:cubicBezTo>
                    <a:pt x="599" y="179"/>
                    <a:pt x="595" y="178"/>
                    <a:pt x="591" y="177"/>
                  </a:cubicBezTo>
                  <a:cubicBezTo>
                    <a:pt x="590" y="177"/>
                    <a:pt x="589" y="177"/>
                    <a:pt x="588" y="177"/>
                  </a:cubicBezTo>
                  <a:cubicBezTo>
                    <a:pt x="546" y="177"/>
                    <a:pt x="546" y="177"/>
                    <a:pt x="546" y="177"/>
                  </a:cubicBezTo>
                  <a:cubicBezTo>
                    <a:pt x="532" y="134"/>
                    <a:pt x="532" y="134"/>
                    <a:pt x="532" y="134"/>
                  </a:cubicBezTo>
                  <a:cubicBezTo>
                    <a:pt x="519" y="93"/>
                    <a:pt x="506" y="52"/>
                    <a:pt x="493" y="11"/>
                  </a:cubicBezTo>
                  <a:cubicBezTo>
                    <a:pt x="491" y="6"/>
                    <a:pt x="486" y="2"/>
                    <a:pt x="480" y="2"/>
                  </a:cubicBezTo>
                  <a:cubicBezTo>
                    <a:pt x="480" y="2"/>
                    <a:pt x="479" y="2"/>
                    <a:pt x="479" y="2"/>
                  </a:cubicBezTo>
                  <a:cubicBezTo>
                    <a:pt x="477" y="1"/>
                    <a:pt x="475" y="1"/>
                    <a:pt x="472" y="1"/>
                  </a:cubicBezTo>
                  <a:cubicBezTo>
                    <a:pt x="469" y="0"/>
                    <a:pt x="465" y="1"/>
                    <a:pt x="462" y="2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0" y="3"/>
                    <a:pt x="458" y="3"/>
                    <a:pt x="457" y="4"/>
                  </a:cubicBezTo>
                  <a:cubicBezTo>
                    <a:pt x="450" y="6"/>
                    <a:pt x="444" y="8"/>
                    <a:pt x="437" y="10"/>
                  </a:cubicBezTo>
                  <a:cubicBezTo>
                    <a:pt x="413" y="18"/>
                    <a:pt x="388" y="26"/>
                    <a:pt x="364" y="33"/>
                  </a:cubicBezTo>
                  <a:cubicBezTo>
                    <a:pt x="295" y="55"/>
                    <a:pt x="227" y="77"/>
                    <a:pt x="159" y="99"/>
                  </a:cubicBezTo>
                  <a:cubicBezTo>
                    <a:pt x="114" y="114"/>
                    <a:pt x="70" y="128"/>
                    <a:pt x="26" y="142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1" y="144"/>
                    <a:pt x="19" y="145"/>
                    <a:pt x="17" y="146"/>
                  </a:cubicBezTo>
                  <a:cubicBezTo>
                    <a:pt x="14" y="147"/>
                    <a:pt x="12" y="149"/>
                    <a:pt x="10" y="151"/>
                  </a:cubicBezTo>
                  <a:cubicBezTo>
                    <a:pt x="9" y="152"/>
                    <a:pt x="8" y="153"/>
                    <a:pt x="7" y="154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8" y="153"/>
                    <a:pt x="9" y="153"/>
                    <a:pt x="10" y="152"/>
                  </a:cubicBezTo>
                  <a:cubicBezTo>
                    <a:pt x="9" y="153"/>
                    <a:pt x="8" y="154"/>
                    <a:pt x="6" y="154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2" y="158"/>
                    <a:pt x="0" y="163"/>
                    <a:pt x="2" y="168"/>
                  </a:cubicBezTo>
                  <a:cubicBezTo>
                    <a:pt x="17" y="217"/>
                    <a:pt x="33" y="265"/>
                    <a:pt x="48" y="314"/>
                  </a:cubicBezTo>
                  <a:cubicBezTo>
                    <a:pt x="58" y="345"/>
                    <a:pt x="68" y="376"/>
                    <a:pt x="78" y="407"/>
                  </a:cubicBezTo>
                  <a:cubicBezTo>
                    <a:pt x="86" y="432"/>
                    <a:pt x="86" y="432"/>
                    <a:pt x="86" y="432"/>
                  </a:cubicBezTo>
                  <a:cubicBezTo>
                    <a:pt x="89" y="441"/>
                    <a:pt x="93" y="452"/>
                    <a:pt x="101" y="458"/>
                  </a:cubicBezTo>
                  <a:cubicBezTo>
                    <a:pt x="101" y="473"/>
                    <a:pt x="101" y="473"/>
                    <a:pt x="101" y="473"/>
                  </a:cubicBezTo>
                  <a:cubicBezTo>
                    <a:pt x="101" y="487"/>
                    <a:pt x="102" y="501"/>
                    <a:pt x="115" y="510"/>
                  </a:cubicBezTo>
                  <a:cubicBezTo>
                    <a:pt x="120" y="514"/>
                    <a:pt x="127" y="514"/>
                    <a:pt x="133" y="514"/>
                  </a:cubicBezTo>
                  <a:cubicBezTo>
                    <a:pt x="586" y="514"/>
                    <a:pt x="586" y="514"/>
                    <a:pt x="586" y="514"/>
                  </a:cubicBezTo>
                  <a:cubicBezTo>
                    <a:pt x="588" y="514"/>
                    <a:pt x="589" y="514"/>
                    <a:pt x="591" y="514"/>
                  </a:cubicBezTo>
                  <a:cubicBezTo>
                    <a:pt x="610" y="512"/>
                    <a:pt x="616" y="494"/>
                    <a:pt x="616" y="477"/>
                  </a:cubicBezTo>
                  <a:cubicBezTo>
                    <a:pt x="616" y="195"/>
                    <a:pt x="616" y="195"/>
                    <a:pt x="616" y="195"/>
                  </a:cubicBezTo>
                  <a:cubicBezTo>
                    <a:pt x="616" y="190"/>
                    <a:pt x="612" y="184"/>
                    <a:pt x="606" y="183"/>
                  </a:cubicBezTo>
                  <a:close/>
                  <a:moveTo>
                    <a:pt x="110" y="183"/>
                  </a:moveTo>
                  <a:cubicBezTo>
                    <a:pt x="108" y="184"/>
                    <a:pt x="108" y="183"/>
                    <a:pt x="110" y="183"/>
                  </a:cubicBezTo>
                  <a:close/>
                  <a:moveTo>
                    <a:pt x="127" y="390"/>
                  </a:moveTo>
                  <a:cubicBezTo>
                    <a:pt x="590" y="390"/>
                    <a:pt x="590" y="390"/>
                    <a:pt x="590" y="390"/>
                  </a:cubicBezTo>
                  <a:cubicBezTo>
                    <a:pt x="590" y="426"/>
                    <a:pt x="590" y="426"/>
                    <a:pt x="590" y="426"/>
                  </a:cubicBezTo>
                  <a:cubicBezTo>
                    <a:pt x="127" y="426"/>
                    <a:pt x="127" y="426"/>
                    <a:pt x="127" y="426"/>
                  </a:cubicBezTo>
                  <a:lnTo>
                    <a:pt x="127" y="390"/>
                  </a:lnTo>
                  <a:close/>
                  <a:moveTo>
                    <a:pt x="607" y="183"/>
                  </a:moveTo>
                  <a:cubicBezTo>
                    <a:pt x="607" y="183"/>
                    <a:pt x="607" y="183"/>
                    <a:pt x="607" y="183"/>
                  </a:cubicBezTo>
                  <a:cubicBezTo>
                    <a:pt x="609" y="183"/>
                    <a:pt x="609" y="184"/>
                    <a:pt x="607" y="183"/>
                  </a:cubicBezTo>
                  <a:close/>
                  <a:moveTo>
                    <a:pt x="589" y="204"/>
                  </a:moveTo>
                  <a:cubicBezTo>
                    <a:pt x="589" y="204"/>
                    <a:pt x="589" y="204"/>
                    <a:pt x="589" y="204"/>
                  </a:cubicBezTo>
                  <a:cubicBezTo>
                    <a:pt x="589" y="204"/>
                    <a:pt x="589" y="204"/>
                    <a:pt x="590" y="204"/>
                  </a:cubicBezTo>
                  <a:cubicBezTo>
                    <a:pt x="590" y="363"/>
                    <a:pt x="590" y="363"/>
                    <a:pt x="590" y="363"/>
                  </a:cubicBezTo>
                  <a:cubicBezTo>
                    <a:pt x="127" y="363"/>
                    <a:pt x="127" y="363"/>
                    <a:pt x="127" y="363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128" y="204"/>
                    <a:pt x="128" y="204"/>
                    <a:pt x="128" y="204"/>
                  </a:cubicBezTo>
                  <a:cubicBezTo>
                    <a:pt x="128" y="204"/>
                    <a:pt x="128" y="204"/>
                    <a:pt x="128" y="204"/>
                  </a:cubicBezTo>
                  <a:lnTo>
                    <a:pt x="589" y="204"/>
                  </a:lnTo>
                  <a:close/>
                  <a:moveTo>
                    <a:pt x="85" y="341"/>
                  </a:moveTo>
                  <a:cubicBezTo>
                    <a:pt x="67" y="284"/>
                    <a:pt x="48" y="226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2" y="168"/>
                    <a:pt x="33" y="168"/>
                    <a:pt x="34" y="168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77" y="154"/>
                    <a:pt x="101" y="146"/>
                    <a:pt x="125" y="138"/>
                  </a:cubicBezTo>
                  <a:cubicBezTo>
                    <a:pt x="193" y="116"/>
                    <a:pt x="262" y="95"/>
                    <a:pt x="330" y="73"/>
                  </a:cubicBezTo>
                  <a:cubicBezTo>
                    <a:pt x="375" y="58"/>
                    <a:pt x="420" y="44"/>
                    <a:pt x="465" y="29"/>
                  </a:cubicBezTo>
                  <a:cubicBezTo>
                    <a:pt x="468" y="28"/>
                    <a:pt x="468" y="28"/>
                    <a:pt x="468" y="28"/>
                  </a:cubicBezTo>
                  <a:cubicBezTo>
                    <a:pt x="469" y="28"/>
                    <a:pt x="469" y="28"/>
                    <a:pt x="470" y="28"/>
                  </a:cubicBezTo>
                  <a:cubicBezTo>
                    <a:pt x="485" y="73"/>
                    <a:pt x="499" y="119"/>
                    <a:pt x="514" y="164"/>
                  </a:cubicBezTo>
                  <a:cubicBezTo>
                    <a:pt x="515" y="169"/>
                    <a:pt x="517" y="173"/>
                    <a:pt x="518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6" y="177"/>
                    <a:pt x="125" y="178"/>
                    <a:pt x="123" y="178"/>
                  </a:cubicBezTo>
                  <a:cubicBezTo>
                    <a:pt x="119" y="178"/>
                    <a:pt x="117" y="180"/>
                    <a:pt x="114" y="181"/>
                  </a:cubicBezTo>
                  <a:cubicBezTo>
                    <a:pt x="113" y="181"/>
                    <a:pt x="112" y="182"/>
                    <a:pt x="111" y="182"/>
                  </a:cubicBezTo>
                  <a:cubicBezTo>
                    <a:pt x="105" y="184"/>
                    <a:pt x="101" y="189"/>
                    <a:pt x="101" y="195"/>
                  </a:cubicBezTo>
                  <a:cubicBezTo>
                    <a:pt x="101" y="388"/>
                    <a:pt x="101" y="388"/>
                    <a:pt x="101" y="388"/>
                  </a:cubicBezTo>
                  <a:cubicBezTo>
                    <a:pt x="95" y="373"/>
                    <a:pt x="90" y="357"/>
                    <a:pt x="85" y="341"/>
                  </a:cubicBezTo>
                  <a:close/>
                  <a:moveTo>
                    <a:pt x="127" y="487"/>
                  </a:moveTo>
                  <a:cubicBezTo>
                    <a:pt x="127" y="487"/>
                    <a:pt x="127" y="487"/>
                    <a:pt x="127" y="487"/>
                  </a:cubicBezTo>
                  <a:close/>
                  <a:moveTo>
                    <a:pt x="128" y="487"/>
                  </a:moveTo>
                  <a:cubicBezTo>
                    <a:pt x="127" y="487"/>
                    <a:pt x="127" y="486"/>
                    <a:pt x="128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6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7" y="481"/>
                    <a:pt x="127" y="474"/>
                    <a:pt x="127" y="467"/>
                  </a:cubicBezTo>
                  <a:cubicBezTo>
                    <a:pt x="127" y="453"/>
                    <a:pt x="127" y="453"/>
                    <a:pt x="127" y="453"/>
                  </a:cubicBezTo>
                  <a:cubicBezTo>
                    <a:pt x="590" y="453"/>
                    <a:pt x="590" y="453"/>
                    <a:pt x="590" y="453"/>
                  </a:cubicBezTo>
                  <a:cubicBezTo>
                    <a:pt x="590" y="477"/>
                    <a:pt x="590" y="477"/>
                    <a:pt x="590" y="477"/>
                  </a:cubicBezTo>
                  <a:cubicBezTo>
                    <a:pt x="589" y="480"/>
                    <a:pt x="589" y="482"/>
                    <a:pt x="589" y="485"/>
                  </a:cubicBezTo>
                  <a:cubicBezTo>
                    <a:pt x="589" y="485"/>
                    <a:pt x="588" y="486"/>
                    <a:pt x="588" y="487"/>
                  </a:cubicBezTo>
                  <a:lnTo>
                    <a:pt x="129" y="487"/>
                  </a:lnTo>
                  <a:close/>
                  <a:moveTo>
                    <a:pt x="589" y="487"/>
                  </a:moveTo>
                  <a:cubicBezTo>
                    <a:pt x="590" y="486"/>
                    <a:pt x="590" y="486"/>
                    <a:pt x="589" y="487"/>
                  </a:cubicBezTo>
                  <a:close/>
                  <a:moveTo>
                    <a:pt x="589" y="487"/>
                  </a:moveTo>
                  <a:cubicBezTo>
                    <a:pt x="590" y="487"/>
                    <a:pt x="590" y="487"/>
                    <a:pt x="589" y="4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1D8BE24-1ED8-48A6-994E-EAAA4F7CD423}"/>
              </a:ext>
            </a:extLst>
          </p:cNvPr>
          <p:cNvGrpSpPr/>
          <p:nvPr/>
        </p:nvGrpSpPr>
        <p:grpSpPr>
          <a:xfrm>
            <a:off x="456199" y="3345989"/>
            <a:ext cx="2381641" cy="338554"/>
            <a:chOff x="456199" y="3345989"/>
            <a:chExt cx="2381641" cy="338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97A171-9F69-48C8-BDF2-981F776E6771}"/>
                </a:ext>
              </a:extLst>
            </p:cNvPr>
            <p:cNvSpPr txBox="1"/>
            <p:nvPr/>
          </p:nvSpPr>
          <p:spPr>
            <a:xfrm>
              <a:off x="889978" y="3345989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files</a:t>
              </a:r>
            </a:p>
          </p:txBody>
        </p:sp>
        <p:sp>
          <p:nvSpPr>
            <p:cNvPr id="28" name="Freeform 294">
              <a:extLst>
                <a:ext uri="{FF2B5EF4-FFF2-40B4-BE49-F238E27FC236}">
                  <a16:creationId xmlns:a16="http://schemas.microsoft.com/office/drawing/2014/main" id="{608C63DA-BBEB-4292-ABEE-7094B594C4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199" y="3433136"/>
              <a:ext cx="268643" cy="169569"/>
            </a:xfrm>
            <a:custGeom>
              <a:avLst/>
              <a:gdLst>
                <a:gd name="T0" fmla="*/ 553 w 722"/>
                <a:gd name="T1" fmla="*/ 70 h 455"/>
                <a:gd name="T2" fmla="*/ 378 w 722"/>
                <a:gd name="T3" fmla="*/ 55 h 455"/>
                <a:gd name="T4" fmla="*/ 367 w 722"/>
                <a:gd name="T5" fmla="*/ 59 h 455"/>
                <a:gd name="T6" fmla="*/ 352 w 722"/>
                <a:gd name="T7" fmla="*/ 55 h 455"/>
                <a:gd name="T8" fmla="*/ 214 w 722"/>
                <a:gd name="T9" fmla="*/ 31 h 455"/>
                <a:gd name="T10" fmla="*/ 63 w 722"/>
                <a:gd name="T11" fmla="*/ 231 h 455"/>
                <a:gd name="T12" fmla="*/ 537 w 722"/>
                <a:gd name="T13" fmla="*/ 437 h 455"/>
                <a:gd name="T14" fmla="*/ 183 w 722"/>
                <a:gd name="T15" fmla="*/ 138 h 455"/>
                <a:gd name="T16" fmla="*/ 230 w 722"/>
                <a:gd name="T17" fmla="*/ 60 h 455"/>
                <a:gd name="T18" fmla="*/ 248 w 722"/>
                <a:gd name="T19" fmla="*/ 41 h 455"/>
                <a:gd name="T20" fmla="*/ 254 w 722"/>
                <a:gd name="T21" fmla="*/ 38 h 455"/>
                <a:gd name="T22" fmla="*/ 264 w 722"/>
                <a:gd name="T23" fmla="*/ 40 h 455"/>
                <a:gd name="T24" fmla="*/ 295 w 722"/>
                <a:gd name="T25" fmla="*/ 58 h 455"/>
                <a:gd name="T26" fmla="*/ 462 w 722"/>
                <a:gd name="T27" fmla="*/ 38 h 455"/>
                <a:gd name="T28" fmla="*/ 470 w 722"/>
                <a:gd name="T29" fmla="*/ 36 h 455"/>
                <a:gd name="T30" fmla="*/ 481 w 722"/>
                <a:gd name="T31" fmla="*/ 38 h 455"/>
                <a:gd name="T32" fmla="*/ 494 w 722"/>
                <a:gd name="T33" fmla="*/ 46 h 455"/>
                <a:gd name="T34" fmla="*/ 514 w 722"/>
                <a:gd name="T35" fmla="*/ 68 h 455"/>
                <a:gd name="T36" fmla="*/ 565 w 722"/>
                <a:gd name="T37" fmla="*/ 160 h 455"/>
                <a:gd name="T38" fmla="*/ 570 w 722"/>
                <a:gd name="T39" fmla="*/ 171 h 455"/>
                <a:gd name="T40" fmla="*/ 585 w 722"/>
                <a:gd name="T41" fmla="*/ 218 h 455"/>
                <a:gd name="T42" fmla="*/ 582 w 722"/>
                <a:gd name="T43" fmla="*/ 231 h 455"/>
                <a:gd name="T44" fmla="*/ 575 w 722"/>
                <a:gd name="T45" fmla="*/ 243 h 455"/>
                <a:gd name="T46" fmla="*/ 559 w 722"/>
                <a:gd name="T47" fmla="*/ 257 h 455"/>
                <a:gd name="T48" fmla="*/ 537 w 722"/>
                <a:gd name="T49" fmla="*/ 269 h 455"/>
                <a:gd name="T50" fmla="*/ 235 w 722"/>
                <a:gd name="T51" fmla="*/ 281 h 455"/>
                <a:gd name="T52" fmla="*/ 193 w 722"/>
                <a:gd name="T53" fmla="*/ 269 h 455"/>
                <a:gd name="T54" fmla="*/ 168 w 722"/>
                <a:gd name="T55" fmla="*/ 255 h 455"/>
                <a:gd name="T56" fmla="*/ 151 w 722"/>
                <a:gd name="T57" fmla="*/ 235 h 455"/>
                <a:gd name="T58" fmla="*/ 146 w 722"/>
                <a:gd name="T59" fmla="*/ 219 h 455"/>
                <a:gd name="T60" fmla="*/ 680 w 722"/>
                <a:gd name="T61" fmla="*/ 342 h 455"/>
                <a:gd name="T62" fmla="*/ 688 w 722"/>
                <a:gd name="T63" fmla="*/ 327 h 455"/>
                <a:gd name="T64" fmla="*/ 680 w 722"/>
                <a:gd name="T65" fmla="*/ 341 h 455"/>
                <a:gd name="T66" fmla="*/ 664 w 722"/>
                <a:gd name="T67" fmla="*/ 357 h 455"/>
                <a:gd name="T68" fmla="*/ 625 w 722"/>
                <a:gd name="T69" fmla="*/ 379 h 455"/>
                <a:gd name="T70" fmla="*/ 122 w 722"/>
                <a:gd name="T71" fmla="*/ 385 h 455"/>
                <a:gd name="T72" fmla="*/ 68 w 722"/>
                <a:gd name="T73" fmla="*/ 357 h 455"/>
                <a:gd name="T74" fmla="*/ 51 w 722"/>
                <a:gd name="T75" fmla="*/ 340 h 455"/>
                <a:gd name="T76" fmla="*/ 44 w 722"/>
                <a:gd name="T77" fmla="*/ 329 h 455"/>
                <a:gd name="T78" fmla="*/ 41 w 722"/>
                <a:gd name="T79" fmla="*/ 308 h 455"/>
                <a:gd name="T80" fmla="*/ 46 w 722"/>
                <a:gd name="T81" fmla="*/ 292 h 455"/>
                <a:gd name="T82" fmla="*/ 61 w 722"/>
                <a:gd name="T83" fmla="*/ 272 h 455"/>
                <a:gd name="T84" fmla="*/ 101 w 722"/>
                <a:gd name="T85" fmla="*/ 244 h 455"/>
                <a:gd name="T86" fmla="*/ 241 w 722"/>
                <a:gd name="T87" fmla="*/ 314 h 455"/>
                <a:gd name="T88" fmla="*/ 593 w 722"/>
                <a:gd name="T89" fmla="*/ 270 h 455"/>
                <a:gd name="T90" fmla="*/ 657 w 722"/>
                <a:gd name="T91" fmla="*/ 261 h 455"/>
                <a:gd name="T92" fmla="*/ 679 w 722"/>
                <a:gd name="T93" fmla="*/ 282 h 455"/>
                <a:gd name="T94" fmla="*/ 689 w 722"/>
                <a:gd name="T95" fmla="*/ 302 h 455"/>
                <a:gd name="T96" fmla="*/ 691 w 722"/>
                <a:gd name="T97" fmla="*/ 31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2" h="455">
                  <a:moveTo>
                    <a:pt x="646" y="218"/>
                  </a:moveTo>
                  <a:cubicBezTo>
                    <a:pt x="636" y="212"/>
                    <a:pt x="626" y="207"/>
                    <a:pt x="615" y="203"/>
                  </a:cubicBezTo>
                  <a:cubicBezTo>
                    <a:pt x="607" y="178"/>
                    <a:pt x="596" y="154"/>
                    <a:pt x="585" y="130"/>
                  </a:cubicBezTo>
                  <a:cubicBezTo>
                    <a:pt x="576" y="109"/>
                    <a:pt x="565" y="89"/>
                    <a:pt x="553" y="70"/>
                  </a:cubicBezTo>
                  <a:cubicBezTo>
                    <a:pt x="542" y="52"/>
                    <a:pt x="529" y="35"/>
                    <a:pt x="513" y="22"/>
                  </a:cubicBezTo>
                  <a:cubicBezTo>
                    <a:pt x="496" y="9"/>
                    <a:pt x="477" y="0"/>
                    <a:pt x="456" y="7"/>
                  </a:cubicBezTo>
                  <a:cubicBezTo>
                    <a:pt x="430" y="16"/>
                    <a:pt x="410" y="37"/>
                    <a:pt x="387" y="51"/>
                  </a:cubicBezTo>
                  <a:cubicBezTo>
                    <a:pt x="384" y="52"/>
                    <a:pt x="381" y="54"/>
                    <a:pt x="378" y="55"/>
                  </a:cubicBezTo>
                  <a:cubicBezTo>
                    <a:pt x="378" y="55"/>
                    <a:pt x="376" y="56"/>
                    <a:pt x="376" y="56"/>
                  </a:cubicBezTo>
                  <a:cubicBezTo>
                    <a:pt x="375" y="57"/>
                    <a:pt x="374" y="57"/>
                    <a:pt x="373" y="57"/>
                  </a:cubicBezTo>
                  <a:cubicBezTo>
                    <a:pt x="372" y="58"/>
                    <a:pt x="370" y="58"/>
                    <a:pt x="369" y="58"/>
                  </a:cubicBezTo>
                  <a:cubicBezTo>
                    <a:pt x="369" y="58"/>
                    <a:pt x="368" y="59"/>
                    <a:pt x="367" y="59"/>
                  </a:cubicBezTo>
                  <a:cubicBezTo>
                    <a:pt x="366" y="59"/>
                    <a:pt x="365" y="59"/>
                    <a:pt x="365" y="59"/>
                  </a:cubicBezTo>
                  <a:cubicBezTo>
                    <a:pt x="364" y="59"/>
                    <a:pt x="363" y="59"/>
                    <a:pt x="363" y="58"/>
                  </a:cubicBezTo>
                  <a:cubicBezTo>
                    <a:pt x="360" y="58"/>
                    <a:pt x="357" y="57"/>
                    <a:pt x="355" y="57"/>
                  </a:cubicBezTo>
                  <a:cubicBezTo>
                    <a:pt x="354" y="56"/>
                    <a:pt x="353" y="56"/>
                    <a:pt x="352" y="55"/>
                  </a:cubicBezTo>
                  <a:cubicBezTo>
                    <a:pt x="353" y="56"/>
                    <a:pt x="350" y="55"/>
                    <a:pt x="350" y="54"/>
                  </a:cubicBezTo>
                  <a:cubicBezTo>
                    <a:pt x="344" y="52"/>
                    <a:pt x="338" y="48"/>
                    <a:pt x="332" y="45"/>
                  </a:cubicBezTo>
                  <a:cubicBezTo>
                    <a:pt x="311" y="32"/>
                    <a:pt x="291" y="13"/>
                    <a:pt x="266" y="8"/>
                  </a:cubicBezTo>
                  <a:cubicBezTo>
                    <a:pt x="244" y="3"/>
                    <a:pt x="228" y="15"/>
                    <a:pt x="214" y="31"/>
                  </a:cubicBezTo>
                  <a:cubicBezTo>
                    <a:pt x="199" y="48"/>
                    <a:pt x="187" y="67"/>
                    <a:pt x="175" y="87"/>
                  </a:cubicBezTo>
                  <a:cubicBezTo>
                    <a:pt x="155" y="122"/>
                    <a:pt x="137" y="158"/>
                    <a:pt x="120" y="195"/>
                  </a:cubicBezTo>
                  <a:cubicBezTo>
                    <a:pt x="119" y="197"/>
                    <a:pt x="118" y="200"/>
                    <a:pt x="117" y="203"/>
                  </a:cubicBezTo>
                  <a:cubicBezTo>
                    <a:pt x="98" y="210"/>
                    <a:pt x="80" y="220"/>
                    <a:pt x="63" y="231"/>
                  </a:cubicBezTo>
                  <a:cubicBezTo>
                    <a:pt x="30" y="254"/>
                    <a:pt x="0" y="290"/>
                    <a:pt x="12" y="333"/>
                  </a:cubicBezTo>
                  <a:cubicBezTo>
                    <a:pt x="25" y="377"/>
                    <a:pt x="74" y="401"/>
                    <a:pt x="114" y="415"/>
                  </a:cubicBezTo>
                  <a:cubicBezTo>
                    <a:pt x="176" y="439"/>
                    <a:pt x="245" y="447"/>
                    <a:pt x="312" y="451"/>
                  </a:cubicBezTo>
                  <a:cubicBezTo>
                    <a:pt x="387" y="455"/>
                    <a:pt x="463" y="451"/>
                    <a:pt x="537" y="437"/>
                  </a:cubicBezTo>
                  <a:cubicBezTo>
                    <a:pt x="582" y="429"/>
                    <a:pt x="629" y="416"/>
                    <a:pt x="668" y="392"/>
                  </a:cubicBezTo>
                  <a:cubicBezTo>
                    <a:pt x="696" y="374"/>
                    <a:pt x="722" y="348"/>
                    <a:pt x="722" y="313"/>
                  </a:cubicBezTo>
                  <a:cubicBezTo>
                    <a:pt x="722" y="268"/>
                    <a:pt x="682" y="237"/>
                    <a:pt x="646" y="218"/>
                  </a:cubicBezTo>
                  <a:close/>
                  <a:moveTo>
                    <a:pt x="183" y="138"/>
                  </a:moveTo>
                  <a:cubicBezTo>
                    <a:pt x="194" y="117"/>
                    <a:pt x="205" y="96"/>
                    <a:pt x="219" y="76"/>
                  </a:cubicBezTo>
                  <a:cubicBezTo>
                    <a:pt x="222" y="72"/>
                    <a:pt x="225" y="68"/>
                    <a:pt x="228" y="64"/>
                  </a:cubicBezTo>
                  <a:cubicBezTo>
                    <a:pt x="228" y="63"/>
                    <a:pt x="229" y="62"/>
                    <a:pt x="230" y="61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2" y="58"/>
                    <a:pt x="234" y="56"/>
                    <a:pt x="235" y="54"/>
                  </a:cubicBezTo>
                  <a:cubicBezTo>
                    <a:pt x="238" y="51"/>
                    <a:pt x="241" y="48"/>
                    <a:pt x="244" y="45"/>
                  </a:cubicBezTo>
                  <a:cubicBezTo>
                    <a:pt x="245" y="43"/>
                    <a:pt x="247" y="42"/>
                    <a:pt x="248" y="41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49" y="40"/>
                    <a:pt x="249" y="40"/>
                    <a:pt x="250" y="39"/>
                  </a:cubicBezTo>
                  <a:cubicBezTo>
                    <a:pt x="251" y="39"/>
                    <a:pt x="253" y="38"/>
                    <a:pt x="253" y="38"/>
                  </a:cubicBezTo>
                  <a:cubicBezTo>
                    <a:pt x="253" y="38"/>
                    <a:pt x="254" y="38"/>
                    <a:pt x="254" y="38"/>
                  </a:cubicBezTo>
                  <a:cubicBezTo>
                    <a:pt x="254" y="38"/>
                    <a:pt x="254" y="38"/>
                    <a:pt x="254" y="38"/>
                  </a:cubicBezTo>
                  <a:cubicBezTo>
                    <a:pt x="255" y="37"/>
                    <a:pt x="256" y="38"/>
                    <a:pt x="256" y="38"/>
                  </a:cubicBezTo>
                  <a:cubicBezTo>
                    <a:pt x="257" y="38"/>
                    <a:pt x="257" y="38"/>
                    <a:pt x="258" y="38"/>
                  </a:cubicBezTo>
                  <a:cubicBezTo>
                    <a:pt x="260" y="38"/>
                    <a:pt x="262" y="39"/>
                    <a:pt x="264" y="40"/>
                  </a:cubicBezTo>
                  <a:cubicBezTo>
                    <a:pt x="265" y="40"/>
                    <a:pt x="267" y="41"/>
                    <a:pt x="267" y="41"/>
                  </a:cubicBezTo>
                  <a:cubicBezTo>
                    <a:pt x="268" y="41"/>
                    <a:pt x="269" y="42"/>
                    <a:pt x="271" y="43"/>
                  </a:cubicBezTo>
                  <a:cubicBezTo>
                    <a:pt x="273" y="44"/>
                    <a:pt x="276" y="45"/>
                    <a:pt x="278" y="47"/>
                  </a:cubicBezTo>
                  <a:cubicBezTo>
                    <a:pt x="284" y="50"/>
                    <a:pt x="290" y="54"/>
                    <a:pt x="295" y="58"/>
                  </a:cubicBezTo>
                  <a:cubicBezTo>
                    <a:pt x="316" y="72"/>
                    <a:pt x="339" y="89"/>
                    <a:pt x="366" y="90"/>
                  </a:cubicBezTo>
                  <a:cubicBezTo>
                    <a:pt x="393" y="90"/>
                    <a:pt x="417" y="68"/>
                    <a:pt x="438" y="53"/>
                  </a:cubicBezTo>
                  <a:cubicBezTo>
                    <a:pt x="443" y="49"/>
                    <a:pt x="449" y="45"/>
                    <a:pt x="454" y="42"/>
                  </a:cubicBezTo>
                  <a:cubicBezTo>
                    <a:pt x="457" y="41"/>
                    <a:pt x="459" y="39"/>
                    <a:pt x="462" y="38"/>
                  </a:cubicBezTo>
                  <a:cubicBezTo>
                    <a:pt x="462" y="38"/>
                    <a:pt x="462" y="38"/>
                    <a:pt x="462" y="38"/>
                  </a:cubicBezTo>
                  <a:cubicBezTo>
                    <a:pt x="463" y="38"/>
                    <a:pt x="463" y="38"/>
                    <a:pt x="463" y="37"/>
                  </a:cubicBezTo>
                  <a:cubicBezTo>
                    <a:pt x="465" y="37"/>
                    <a:pt x="466" y="36"/>
                    <a:pt x="468" y="36"/>
                  </a:cubicBezTo>
                  <a:cubicBezTo>
                    <a:pt x="468" y="36"/>
                    <a:pt x="469" y="36"/>
                    <a:pt x="470" y="36"/>
                  </a:cubicBezTo>
                  <a:cubicBezTo>
                    <a:pt x="470" y="36"/>
                    <a:pt x="471" y="36"/>
                    <a:pt x="471" y="36"/>
                  </a:cubicBezTo>
                  <a:cubicBezTo>
                    <a:pt x="472" y="36"/>
                    <a:pt x="473" y="36"/>
                    <a:pt x="473" y="36"/>
                  </a:cubicBezTo>
                  <a:cubicBezTo>
                    <a:pt x="475" y="36"/>
                    <a:pt x="477" y="36"/>
                    <a:pt x="478" y="37"/>
                  </a:cubicBezTo>
                  <a:cubicBezTo>
                    <a:pt x="479" y="37"/>
                    <a:pt x="480" y="37"/>
                    <a:pt x="481" y="38"/>
                  </a:cubicBezTo>
                  <a:cubicBezTo>
                    <a:pt x="481" y="38"/>
                    <a:pt x="481" y="38"/>
                    <a:pt x="481" y="38"/>
                  </a:cubicBezTo>
                  <a:cubicBezTo>
                    <a:pt x="485" y="40"/>
                    <a:pt x="488" y="42"/>
                    <a:pt x="491" y="44"/>
                  </a:cubicBezTo>
                  <a:cubicBezTo>
                    <a:pt x="491" y="44"/>
                    <a:pt x="492" y="44"/>
                    <a:pt x="492" y="45"/>
                  </a:cubicBezTo>
                  <a:cubicBezTo>
                    <a:pt x="493" y="45"/>
                    <a:pt x="493" y="46"/>
                    <a:pt x="494" y="46"/>
                  </a:cubicBezTo>
                  <a:cubicBezTo>
                    <a:pt x="496" y="48"/>
                    <a:pt x="498" y="50"/>
                    <a:pt x="500" y="51"/>
                  </a:cubicBezTo>
                  <a:cubicBezTo>
                    <a:pt x="503" y="55"/>
                    <a:pt x="506" y="58"/>
                    <a:pt x="509" y="62"/>
                  </a:cubicBezTo>
                  <a:cubicBezTo>
                    <a:pt x="511" y="64"/>
                    <a:pt x="512" y="66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5" y="70"/>
                    <a:pt x="516" y="71"/>
                    <a:pt x="517" y="72"/>
                  </a:cubicBezTo>
                  <a:cubicBezTo>
                    <a:pt x="531" y="91"/>
                    <a:pt x="542" y="111"/>
                    <a:pt x="552" y="131"/>
                  </a:cubicBezTo>
                  <a:cubicBezTo>
                    <a:pt x="556" y="141"/>
                    <a:pt x="561" y="151"/>
                    <a:pt x="565" y="160"/>
                  </a:cubicBezTo>
                  <a:cubicBezTo>
                    <a:pt x="566" y="163"/>
                    <a:pt x="567" y="165"/>
                    <a:pt x="568" y="167"/>
                  </a:cubicBezTo>
                  <a:cubicBezTo>
                    <a:pt x="568" y="167"/>
                    <a:pt x="568" y="168"/>
                    <a:pt x="568" y="168"/>
                  </a:cubicBezTo>
                  <a:cubicBezTo>
                    <a:pt x="568" y="168"/>
                    <a:pt x="568" y="168"/>
                    <a:pt x="568" y="168"/>
                  </a:cubicBezTo>
                  <a:cubicBezTo>
                    <a:pt x="569" y="169"/>
                    <a:pt x="569" y="170"/>
                    <a:pt x="570" y="171"/>
                  </a:cubicBezTo>
                  <a:cubicBezTo>
                    <a:pt x="571" y="175"/>
                    <a:pt x="573" y="179"/>
                    <a:pt x="575" y="184"/>
                  </a:cubicBezTo>
                  <a:cubicBezTo>
                    <a:pt x="579" y="193"/>
                    <a:pt x="582" y="203"/>
                    <a:pt x="586" y="213"/>
                  </a:cubicBezTo>
                  <a:cubicBezTo>
                    <a:pt x="586" y="215"/>
                    <a:pt x="586" y="216"/>
                    <a:pt x="586" y="218"/>
                  </a:cubicBezTo>
                  <a:cubicBezTo>
                    <a:pt x="586" y="218"/>
                    <a:pt x="585" y="218"/>
                    <a:pt x="585" y="218"/>
                  </a:cubicBezTo>
                  <a:cubicBezTo>
                    <a:pt x="585" y="219"/>
                    <a:pt x="585" y="219"/>
                    <a:pt x="585" y="219"/>
                  </a:cubicBezTo>
                  <a:cubicBezTo>
                    <a:pt x="585" y="220"/>
                    <a:pt x="585" y="221"/>
                    <a:pt x="585" y="222"/>
                  </a:cubicBezTo>
                  <a:cubicBezTo>
                    <a:pt x="584" y="225"/>
                    <a:pt x="584" y="227"/>
                    <a:pt x="583" y="229"/>
                  </a:cubicBezTo>
                  <a:cubicBezTo>
                    <a:pt x="583" y="230"/>
                    <a:pt x="582" y="231"/>
                    <a:pt x="582" y="231"/>
                  </a:cubicBezTo>
                  <a:cubicBezTo>
                    <a:pt x="582" y="230"/>
                    <a:pt x="581" y="233"/>
                    <a:pt x="581" y="234"/>
                  </a:cubicBezTo>
                  <a:cubicBezTo>
                    <a:pt x="580" y="236"/>
                    <a:pt x="578" y="238"/>
                    <a:pt x="577" y="240"/>
                  </a:cubicBezTo>
                  <a:cubicBezTo>
                    <a:pt x="577" y="241"/>
                    <a:pt x="576" y="241"/>
                    <a:pt x="576" y="242"/>
                  </a:cubicBezTo>
                  <a:cubicBezTo>
                    <a:pt x="576" y="242"/>
                    <a:pt x="575" y="243"/>
                    <a:pt x="575" y="243"/>
                  </a:cubicBezTo>
                  <a:cubicBezTo>
                    <a:pt x="571" y="248"/>
                    <a:pt x="567" y="251"/>
                    <a:pt x="563" y="254"/>
                  </a:cubicBezTo>
                  <a:cubicBezTo>
                    <a:pt x="563" y="255"/>
                    <a:pt x="563" y="255"/>
                    <a:pt x="563" y="255"/>
                  </a:cubicBezTo>
                  <a:cubicBezTo>
                    <a:pt x="563" y="255"/>
                    <a:pt x="563" y="255"/>
                    <a:pt x="562" y="255"/>
                  </a:cubicBezTo>
                  <a:cubicBezTo>
                    <a:pt x="561" y="256"/>
                    <a:pt x="560" y="257"/>
                    <a:pt x="559" y="257"/>
                  </a:cubicBezTo>
                  <a:cubicBezTo>
                    <a:pt x="557" y="259"/>
                    <a:pt x="555" y="260"/>
                    <a:pt x="552" y="262"/>
                  </a:cubicBezTo>
                  <a:cubicBezTo>
                    <a:pt x="550" y="263"/>
                    <a:pt x="548" y="264"/>
                    <a:pt x="545" y="266"/>
                  </a:cubicBezTo>
                  <a:cubicBezTo>
                    <a:pt x="544" y="266"/>
                    <a:pt x="543" y="267"/>
                    <a:pt x="541" y="267"/>
                  </a:cubicBezTo>
                  <a:cubicBezTo>
                    <a:pt x="541" y="268"/>
                    <a:pt x="538" y="269"/>
                    <a:pt x="537" y="269"/>
                  </a:cubicBezTo>
                  <a:cubicBezTo>
                    <a:pt x="525" y="274"/>
                    <a:pt x="513" y="278"/>
                    <a:pt x="500" y="281"/>
                  </a:cubicBezTo>
                  <a:cubicBezTo>
                    <a:pt x="469" y="288"/>
                    <a:pt x="438" y="290"/>
                    <a:pt x="405" y="292"/>
                  </a:cubicBezTo>
                  <a:cubicBezTo>
                    <a:pt x="369" y="293"/>
                    <a:pt x="333" y="293"/>
                    <a:pt x="297" y="290"/>
                  </a:cubicBezTo>
                  <a:cubicBezTo>
                    <a:pt x="275" y="288"/>
                    <a:pt x="256" y="286"/>
                    <a:pt x="235" y="281"/>
                  </a:cubicBezTo>
                  <a:cubicBezTo>
                    <a:pt x="226" y="279"/>
                    <a:pt x="217" y="277"/>
                    <a:pt x="208" y="274"/>
                  </a:cubicBezTo>
                  <a:cubicBezTo>
                    <a:pt x="204" y="273"/>
                    <a:pt x="200" y="271"/>
                    <a:pt x="196" y="270"/>
                  </a:cubicBezTo>
                  <a:cubicBezTo>
                    <a:pt x="195" y="270"/>
                    <a:pt x="194" y="269"/>
                    <a:pt x="194" y="269"/>
                  </a:cubicBezTo>
                  <a:cubicBezTo>
                    <a:pt x="194" y="269"/>
                    <a:pt x="193" y="269"/>
                    <a:pt x="193" y="269"/>
                  </a:cubicBezTo>
                  <a:cubicBezTo>
                    <a:pt x="191" y="268"/>
                    <a:pt x="188" y="267"/>
                    <a:pt x="186" y="266"/>
                  </a:cubicBezTo>
                  <a:cubicBezTo>
                    <a:pt x="183" y="264"/>
                    <a:pt x="180" y="262"/>
                    <a:pt x="177" y="260"/>
                  </a:cubicBezTo>
                  <a:cubicBezTo>
                    <a:pt x="175" y="259"/>
                    <a:pt x="174" y="258"/>
                    <a:pt x="172" y="257"/>
                  </a:cubicBezTo>
                  <a:cubicBezTo>
                    <a:pt x="172" y="257"/>
                    <a:pt x="169" y="255"/>
                    <a:pt x="168" y="255"/>
                  </a:cubicBezTo>
                  <a:cubicBezTo>
                    <a:pt x="166" y="253"/>
                    <a:pt x="164" y="251"/>
                    <a:pt x="162" y="249"/>
                  </a:cubicBezTo>
                  <a:cubicBezTo>
                    <a:pt x="160" y="248"/>
                    <a:pt x="159" y="246"/>
                    <a:pt x="158" y="245"/>
                  </a:cubicBezTo>
                  <a:cubicBezTo>
                    <a:pt x="158" y="245"/>
                    <a:pt x="156" y="242"/>
                    <a:pt x="155" y="242"/>
                  </a:cubicBezTo>
                  <a:cubicBezTo>
                    <a:pt x="154" y="240"/>
                    <a:pt x="153" y="237"/>
                    <a:pt x="151" y="235"/>
                  </a:cubicBezTo>
                  <a:cubicBezTo>
                    <a:pt x="151" y="234"/>
                    <a:pt x="150" y="233"/>
                    <a:pt x="150" y="232"/>
                  </a:cubicBezTo>
                  <a:cubicBezTo>
                    <a:pt x="150" y="233"/>
                    <a:pt x="149" y="229"/>
                    <a:pt x="148" y="228"/>
                  </a:cubicBezTo>
                  <a:cubicBezTo>
                    <a:pt x="147" y="225"/>
                    <a:pt x="147" y="222"/>
                    <a:pt x="146" y="219"/>
                  </a:cubicBezTo>
                  <a:cubicBezTo>
                    <a:pt x="146" y="219"/>
                    <a:pt x="146" y="219"/>
                    <a:pt x="146" y="219"/>
                  </a:cubicBezTo>
                  <a:cubicBezTo>
                    <a:pt x="146" y="218"/>
                    <a:pt x="146" y="218"/>
                    <a:pt x="146" y="217"/>
                  </a:cubicBezTo>
                  <a:cubicBezTo>
                    <a:pt x="146" y="216"/>
                    <a:pt x="146" y="215"/>
                    <a:pt x="146" y="214"/>
                  </a:cubicBezTo>
                  <a:cubicBezTo>
                    <a:pt x="157" y="188"/>
                    <a:pt x="170" y="163"/>
                    <a:pt x="183" y="138"/>
                  </a:cubicBezTo>
                  <a:close/>
                  <a:moveTo>
                    <a:pt x="680" y="342"/>
                  </a:moveTo>
                  <a:cubicBezTo>
                    <a:pt x="679" y="342"/>
                    <a:pt x="679" y="342"/>
                    <a:pt x="680" y="342"/>
                  </a:cubicBezTo>
                  <a:close/>
                  <a:moveTo>
                    <a:pt x="691" y="318"/>
                  </a:moveTo>
                  <a:cubicBezTo>
                    <a:pt x="690" y="319"/>
                    <a:pt x="690" y="320"/>
                    <a:pt x="690" y="321"/>
                  </a:cubicBezTo>
                  <a:cubicBezTo>
                    <a:pt x="690" y="323"/>
                    <a:pt x="689" y="325"/>
                    <a:pt x="688" y="327"/>
                  </a:cubicBezTo>
                  <a:cubicBezTo>
                    <a:pt x="688" y="327"/>
                    <a:pt x="688" y="328"/>
                    <a:pt x="688" y="329"/>
                  </a:cubicBezTo>
                  <a:cubicBezTo>
                    <a:pt x="687" y="329"/>
                    <a:pt x="687" y="330"/>
                    <a:pt x="687" y="330"/>
                  </a:cubicBezTo>
                  <a:cubicBezTo>
                    <a:pt x="685" y="334"/>
                    <a:pt x="683" y="337"/>
                    <a:pt x="681" y="340"/>
                  </a:cubicBezTo>
                  <a:cubicBezTo>
                    <a:pt x="681" y="340"/>
                    <a:pt x="681" y="341"/>
                    <a:pt x="680" y="341"/>
                  </a:cubicBezTo>
                  <a:cubicBezTo>
                    <a:pt x="680" y="342"/>
                    <a:pt x="679" y="342"/>
                    <a:pt x="679" y="343"/>
                  </a:cubicBezTo>
                  <a:cubicBezTo>
                    <a:pt x="677" y="345"/>
                    <a:pt x="675" y="347"/>
                    <a:pt x="673" y="349"/>
                  </a:cubicBezTo>
                  <a:cubicBezTo>
                    <a:pt x="672" y="350"/>
                    <a:pt x="670" y="352"/>
                    <a:pt x="668" y="353"/>
                  </a:cubicBezTo>
                  <a:cubicBezTo>
                    <a:pt x="668" y="354"/>
                    <a:pt x="664" y="357"/>
                    <a:pt x="664" y="357"/>
                  </a:cubicBezTo>
                  <a:cubicBezTo>
                    <a:pt x="660" y="360"/>
                    <a:pt x="656" y="363"/>
                    <a:pt x="651" y="365"/>
                  </a:cubicBezTo>
                  <a:cubicBezTo>
                    <a:pt x="647" y="368"/>
                    <a:pt x="642" y="371"/>
                    <a:pt x="637" y="374"/>
                  </a:cubicBezTo>
                  <a:cubicBezTo>
                    <a:pt x="634" y="375"/>
                    <a:pt x="631" y="376"/>
                    <a:pt x="629" y="377"/>
                  </a:cubicBezTo>
                  <a:cubicBezTo>
                    <a:pt x="627" y="378"/>
                    <a:pt x="626" y="379"/>
                    <a:pt x="625" y="379"/>
                  </a:cubicBezTo>
                  <a:cubicBezTo>
                    <a:pt x="624" y="379"/>
                    <a:pt x="621" y="381"/>
                    <a:pt x="621" y="381"/>
                  </a:cubicBezTo>
                  <a:cubicBezTo>
                    <a:pt x="562" y="405"/>
                    <a:pt x="497" y="414"/>
                    <a:pt x="434" y="419"/>
                  </a:cubicBezTo>
                  <a:cubicBezTo>
                    <a:pt x="359" y="424"/>
                    <a:pt x="284" y="421"/>
                    <a:pt x="210" y="408"/>
                  </a:cubicBezTo>
                  <a:cubicBezTo>
                    <a:pt x="180" y="403"/>
                    <a:pt x="151" y="396"/>
                    <a:pt x="122" y="385"/>
                  </a:cubicBezTo>
                  <a:cubicBezTo>
                    <a:pt x="110" y="381"/>
                    <a:pt x="102" y="377"/>
                    <a:pt x="90" y="371"/>
                  </a:cubicBezTo>
                  <a:cubicBezTo>
                    <a:pt x="85" y="368"/>
                    <a:pt x="80" y="366"/>
                    <a:pt x="76" y="363"/>
                  </a:cubicBezTo>
                  <a:cubicBezTo>
                    <a:pt x="74" y="361"/>
                    <a:pt x="71" y="360"/>
                    <a:pt x="69" y="358"/>
                  </a:cubicBezTo>
                  <a:cubicBezTo>
                    <a:pt x="69" y="358"/>
                    <a:pt x="68" y="357"/>
                    <a:pt x="68" y="357"/>
                  </a:cubicBezTo>
                  <a:cubicBezTo>
                    <a:pt x="68" y="357"/>
                    <a:pt x="65" y="355"/>
                    <a:pt x="65" y="355"/>
                  </a:cubicBezTo>
                  <a:cubicBezTo>
                    <a:pt x="61" y="352"/>
                    <a:pt x="58" y="349"/>
                    <a:pt x="55" y="345"/>
                  </a:cubicBezTo>
                  <a:cubicBezTo>
                    <a:pt x="54" y="344"/>
                    <a:pt x="52" y="342"/>
                    <a:pt x="51" y="341"/>
                  </a:cubicBezTo>
                  <a:cubicBezTo>
                    <a:pt x="51" y="341"/>
                    <a:pt x="51" y="340"/>
                    <a:pt x="51" y="340"/>
                  </a:cubicBezTo>
                  <a:cubicBezTo>
                    <a:pt x="50" y="339"/>
                    <a:pt x="49" y="338"/>
                    <a:pt x="48" y="337"/>
                  </a:cubicBezTo>
                  <a:cubicBezTo>
                    <a:pt x="47" y="335"/>
                    <a:pt x="46" y="333"/>
                    <a:pt x="45" y="332"/>
                  </a:cubicBezTo>
                  <a:cubicBezTo>
                    <a:pt x="45" y="331"/>
                    <a:pt x="44" y="330"/>
                    <a:pt x="44" y="329"/>
                  </a:cubicBezTo>
                  <a:cubicBezTo>
                    <a:pt x="44" y="329"/>
                    <a:pt x="44" y="329"/>
                    <a:pt x="44" y="329"/>
                  </a:cubicBezTo>
                  <a:cubicBezTo>
                    <a:pt x="43" y="326"/>
                    <a:pt x="42" y="323"/>
                    <a:pt x="41" y="319"/>
                  </a:cubicBezTo>
                  <a:cubicBezTo>
                    <a:pt x="41" y="319"/>
                    <a:pt x="41" y="316"/>
                    <a:pt x="41" y="315"/>
                  </a:cubicBezTo>
                  <a:cubicBezTo>
                    <a:pt x="41" y="313"/>
                    <a:pt x="41" y="311"/>
                    <a:pt x="41" y="309"/>
                  </a:cubicBezTo>
                  <a:cubicBezTo>
                    <a:pt x="41" y="309"/>
                    <a:pt x="41" y="308"/>
                    <a:pt x="41" y="308"/>
                  </a:cubicBezTo>
                  <a:cubicBezTo>
                    <a:pt x="41" y="308"/>
                    <a:pt x="41" y="307"/>
                    <a:pt x="41" y="307"/>
                  </a:cubicBezTo>
                  <a:cubicBezTo>
                    <a:pt x="41" y="304"/>
                    <a:pt x="42" y="302"/>
                    <a:pt x="43" y="300"/>
                  </a:cubicBezTo>
                  <a:cubicBezTo>
                    <a:pt x="43" y="299"/>
                    <a:pt x="44" y="296"/>
                    <a:pt x="44" y="296"/>
                  </a:cubicBezTo>
                  <a:cubicBezTo>
                    <a:pt x="45" y="294"/>
                    <a:pt x="45" y="293"/>
                    <a:pt x="46" y="292"/>
                  </a:cubicBezTo>
                  <a:cubicBezTo>
                    <a:pt x="47" y="290"/>
                    <a:pt x="48" y="288"/>
                    <a:pt x="49" y="287"/>
                  </a:cubicBezTo>
                  <a:cubicBezTo>
                    <a:pt x="50" y="286"/>
                    <a:pt x="51" y="285"/>
                    <a:pt x="51" y="284"/>
                  </a:cubicBezTo>
                  <a:cubicBezTo>
                    <a:pt x="51" y="283"/>
                    <a:pt x="52" y="282"/>
                    <a:pt x="53" y="282"/>
                  </a:cubicBezTo>
                  <a:cubicBezTo>
                    <a:pt x="55" y="278"/>
                    <a:pt x="58" y="275"/>
                    <a:pt x="61" y="272"/>
                  </a:cubicBezTo>
                  <a:cubicBezTo>
                    <a:pt x="63" y="271"/>
                    <a:pt x="65" y="269"/>
                    <a:pt x="67" y="267"/>
                  </a:cubicBezTo>
                  <a:cubicBezTo>
                    <a:pt x="68" y="267"/>
                    <a:pt x="69" y="266"/>
                    <a:pt x="70" y="265"/>
                  </a:cubicBezTo>
                  <a:cubicBezTo>
                    <a:pt x="70" y="265"/>
                    <a:pt x="72" y="263"/>
                    <a:pt x="72" y="263"/>
                  </a:cubicBezTo>
                  <a:cubicBezTo>
                    <a:pt x="81" y="256"/>
                    <a:pt x="91" y="250"/>
                    <a:pt x="101" y="244"/>
                  </a:cubicBezTo>
                  <a:cubicBezTo>
                    <a:pt x="107" y="241"/>
                    <a:pt x="112" y="239"/>
                    <a:pt x="118" y="236"/>
                  </a:cubicBezTo>
                  <a:cubicBezTo>
                    <a:pt x="118" y="237"/>
                    <a:pt x="118" y="237"/>
                    <a:pt x="119" y="238"/>
                  </a:cubicBezTo>
                  <a:cubicBezTo>
                    <a:pt x="126" y="260"/>
                    <a:pt x="143" y="277"/>
                    <a:pt x="163" y="288"/>
                  </a:cubicBezTo>
                  <a:cubicBezTo>
                    <a:pt x="187" y="302"/>
                    <a:pt x="214" y="309"/>
                    <a:pt x="241" y="314"/>
                  </a:cubicBezTo>
                  <a:cubicBezTo>
                    <a:pt x="275" y="320"/>
                    <a:pt x="309" y="323"/>
                    <a:pt x="344" y="323"/>
                  </a:cubicBezTo>
                  <a:cubicBezTo>
                    <a:pt x="377" y="324"/>
                    <a:pt x="411" y="323"/>
                    <a:pt x="445" y="320"/>
                  </a:cubicBezTo>
                  <a:cubicBezTo>
                    <a:pt x="474" y="318"/>
                    <a:pt x="504" y="313"/>
                    <a:pt x="532" y="304"/>
                  </a:cubicBezTo>
                  <a:cubicBezTo>
                    <a:pt x="554" y="297"/>
                    <a:pt x="576" y="287"/>
                    <a:pt x="593" y="270"/>
                  </a:cubicBezTo>
                  <a:cubicBezTo>
                    <a:pt x="602" y="260"/>
                    <a:pt x="609" y="249"/>
                    <a:pt x="613" y="236"/>
                  </a:cubicBezTo>
                  <a:cubicBezTo>
                    <a:pt x="621" y="240"/>
                    <a:pt x="629" y="243"/>
                    <a:pt x="637" y="248"/>
                  </a:cubicBezTo>
                  <a:cubicBezTo>
                    <a:pt x="642" y="251"/>
                    <a:pt x="648" y="255"/>
                    <a:pt x="654" y="259"/>
                  </a:cubicBezTo>
                  <a:cubicBezTo>
                    <a:pt x="655" y="259"/>
                    <a:pt x="656" y="260"/>
                    <a:pt x="657" y="261"/>
                  </a:cubicBezTo>
                  <a:cubicBezTo>
                    <a:pt x="657" y="261"/>
                    <a:pt x="659" y="263"/>
                    <a:pt x="660" y="263"/>
                  </a:cubicBezTo>
                  <a:cubicBezTo>
                    <a:pt x="662" y="265"/>
                    <a:pt x="664" y="267"/>
                    <a:pt x="667" y="269"/>
                  </a:cubicBezTo>
                  <a:cubicBezTo>
                    <a:pt x="671" y="273"/>
                    <a:pt x="674" y="277"/>
                    <a:pt x="678" y="281"/>
                  </a:cubicBezTo>
                  <a:cubicBezTo>
                    <a:pt x="678" y="281"/>
                    <a:pt x="679" y="282"/>
                    <a:pt x="679" y="282"/>
                  </a:cubicBezTo>
                  <a:cubicBezTo>
                    <a:pt x="680" y="283"/>
                    <a:pt x="680" y="284"/>
                    <a:pt x="681" y="285"/>
                  </a:cubicBezTo>
                  <a:cubicBezTo>
                    <a:pt x="682" y="287"/>
                    <a:pt x="684" y="289"/>
                    <a:pt x="685" y="292"/>
                  </a:cubicBezTo>
                  <a:cubicBezTo>
                    <a:pt x="686" y="293"/>
                    <a:pt x="687" y="296"/>
                    <a:pt x="688" y="297"/>
                  </a:cubicBezTo>
                  <a:cubicBezTo>
                    <a:pt x="688" y="299"/>
                    <a:pt x="689" y="300"/>
                    <a:pt x="689" y="302"/>
                  </a:cubicBezTo>
                  <a:cubicBezTo>
                    <a:pt x="690" y="304"/>
                    <a:pt x="690" y="305"/>
                    <a:pt x="690" y="307"/>
                  </a:cubicBezTo>
                  <a:cubicBezTo>
                    <a:pt x="691" y="308"/>
                    <a:pt x="691" y="309"/>
                    <a:pt x="691" y="309"/>
                  </a:cubicBezTo>
                  <a:cubicBezTo>
                    <a:pt x="691" y="310"/>
                    <a:pt x="691" y="312"/>
                    <a:pt x="691" y="313"/>
                  </a:cubicBezTo>
                  <a:cubicBezTo>
                    <a:pt x="691" y="315"/>
                    <a:pt x="691" y="317"/>
                    <a:pt x="691" y="3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64A12CE-9742-4FFD-9261-28B0B89F38A5}"/>
              </a:ext>
            </a:extLst>
          </p:cNvPr>
          <p:cNvGrpSpPr/>
          <p:nvPr/>
        </p:nvGrpSpPr>
        <p:grpSpPr>
          <a:xfrm>
            <a:off x="489671" y="5312057"/>
            <a:ext cx="2348169" cy="338554"/>
            <a:chOff x="489671" y="5312057"/>
            <a:chExt cx="2348169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5875D7-5315-4509-B17C-EA3CC65E0886}"/>
                </a:ext>
              </a:extLst>
            </p:cNvPr>
            <p:cNvSpPr txBox="1"/>
            <p:nvPr/>
          </p:nvSpPr>
          <p:spPr>
            <a:xfrm>
              <a:off x="889978" y="5312057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Elastic search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41F79FD-AC37-4CF3-8213-76C2FDF192E4}"/>
                </a:ext>
              </a:extLst>
            </p:cNvPr>
            <p:cNvGrpSpPr/>
            <p:nvPr/>
          </p:nvGrpSpPr>
          <p:grpSpPr>
            <a:xfrm>
              <a:off x="489671" y="5315917"/>
              <a:ext cx="201699" cy="267212"/>
              <a:chOff x="8521700" y="4302125"/>
              <a:chExt cx="1241425" cy="1644650"/>
            </a:xfrm>
            <a:solidFill>
              <a:schemeClr val="bg1"/>
            </a:solidFill>
          </p:grpSpPr>
          <p:sp>
            <p:nvSpPr>
              <p:cNvPr id="30" name="Freeform 447">
                <a:extLst>
                  <a:ext uri="{FF2B5EF4-FFF2-40B4-BE49-F238E27FC236}">
                    <a16:creationId xmlns:a16="http://schemas.microsoft.com/office/drawing/2014/main" id="{65CAC03A-85B7-46B1-91E5-49DD19039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44013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5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448">
                <a:extLst>
                  <a:ext uri="{FF2B5EF4-FFF2-40B4-BE49-F238E27FC236}">
                    <a16:creationId xmlns:a16="http://schemas.microsoft.com/office/drawing/2014/main" id="{DE1B1C6D-41BA-420B-80DB-3F3DED45FD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13800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4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449">
                <a:extLst>
                  <a:ext uri="{FF2B5EF4-FFF2-40B4-BE49-F238E27FC236}">
                    <a16:creationId xmlns:a16="http://schemas.microsoft.com/office/drawing/2014/main" id="{AAE14139-7CB8-4A6C-9470-844246656F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21700" y="4302125"/>
                <a:ext cx="1241425" cy="1644650"/>
              </a:xfrm>
              <a:custGeom>
                <a:avLst/>
                <a:gdLst>
                  <a:gd name="T0" fmla="*/ 490 w 499"/>
                  <a:gd name="T1" fmla="*/ 482 h 664"/>
                  <a:gd name="T2" fmla="*/ 473 w 499"/>
                  <a:gd name="T3" fmla="*/ 193 h 664"/>
                  <a:gd name="T4" fmla="*/ 396 w 499"/>
                  <a:gd name="T5" fmla="*/ 157 h 664"/>
                  <a:gd name="T6" fmla="*/ 144 w 499"/>
                  <a:gd name="T7" fmla="*/ 62 h 664"/>
                  <a:gd name="T8" fmla="*/ 62 w 499"/>
                  <a:gd name="T9" fmla="*/ 157 h 664"/>
                  <a:gd name="T10" fmla="*/ 24 w 499"/>
                  <a:gd name="T11" fmla="*/ 234 h 664"/>
                  <a:gd name="T12" fmla="*/ 4 w 499"/>
                  <a:gd name="T13" fmla="*/ 573 h 664"/>
                  <a:gd name="T14" fmla="*/ 36 w 499"/>
                  <a:gd name="T15" fmla="*/ 664 h 664"/>
                  <a:gd name="T16" fmla="*/ 498 w 499"/>
                  <a:gd name="T17" fmla="*/ 633 h 664"/>
                  <a:gd name="T18" fmla="*/ 499 w 499"/>
                  <a:gd name="T19" fmla="*/ 627 h 664"/>
                  <a:gd name="T20" fmla="*/ 219 w 499"/>
                  <a:gd name="T21" fmla="*/ 48 h 664"/>
                  <a:gd name="T22" fmla="*/ 276 w 499"/>
                  <a:gd name="T23" fmla="*/ 47 h 664"/>
                  <a:gd name="T24" fmla="*/ 350 w 499"/>
                  <a:gd name="T25" fmla="*/ 107 h 664"/>
                  <a:gd name="T26" fmla="*/ 348 w 499"/>
                  <a:gd name="T27" fmla="*/ 157 h 664"/>
                  <a:gd name="T28" fmla="*/ 152 w 499"/>
                  <a:gd name="T29" fmla="*/ 157 h 664"/>
                  <a:gd name="T30" fmla="*/ 159 w 499"/>
                  <a:gd name="T31" fmla="*/ 92 h 664"/>
                  <a:gd name="T32" fmla="*/ 183 w 499"/>
                  <a:gd name="T33" fmla="*/ 157 h 664"/>
                  <a:gd name="T34" fmla="*/ 250 w 499"/>
                  <a:gd name="T35" fmla="*/ 94 h 664"/>
                  <a:gd name="T36" fmla="*/ 317 w 499"/>
                  <a:gd name="T37" fmla="*/ 157 h 664"/>
                  <a:gd name="T38" fmla="*/ 468 w 499"/>
                  <a:gd name="T39" fmla="*/ 631 h 664"/>
                  <a:gd name="T40" fmla="*/ 466 w 499"/>
                  <a:gd name="T41" fmla="*/ 633 h 664"/>
                  <a:gd name="T42" fmla="*/ 464 w 499"/>
                  <a:gd name="T43" fmla="*/ 633 h 664"/>
                  <a:gd name="T44" fmla="*/ 36 w 499"/>
                  <a:gd name="T45" fmla="*/ 633 h 664"/>
                  <a:gd name="T46" fmla="*/ 32 w 499"/>
                  <a:gd name="T47" fmla="*/ 631 h 664"/>
                  <a:gd name="T48" fmla="*/ 32 w 499"/>
                  <a:gd name="T49" fmla="*/ 629 h 664"/>
                  <a:gd name="T50" fmla="*/ 33 w 499"/>
                  <a:gd name="T51" fmla="*/ 604 h 664"/>
                  <a:gd name="T52" fmla="*/ 57 w 499"/>
                  <a:gd name="T53" fmla="*/ 199 h 664"/>
                  <a:gd name="T54" fmla="*/ 58 w 499"/>
                  <a:gd name="T55" fmla="*/ 192 h 664"/>
                  <a:gd name="T56" fmla="*/ 60 w 499"/>
                  <a:gd name="T57" fmla="*/ 188 h 664"/>
                  <a:gd name="T58" fmla="*/ 61 w 499"/>
                  <a:gd name="T59" fmla="*/ 188 h 664"/>
                  <a:gd name="T60" fmla="*/ 438 w 499"/>
                  <a:gd name="T61" fmla="*/ 188 h 664"/>
                  <a:gd name="T62" fmla="*/ 439 w 499"/>
                  <a:gd name="T63" fmla="*/ 188 h 664"/>
                  <a:gd name="T64" fmla="*/ 443 w 499"/>
                  <a:gd name="T65" fmla="*/ 191 h 664"/>
                  <a:gd name="T66" fmla="*/ 442 w 499"/>
                  <a:gd name="T67" fmla="*/ 194 h 664"/>
                  <a:gd name="T68" fmla="*/ 445 w 499"/>
                  <a:gd name="T69" fmla="*/ 233 h 664"/>
                  <a:gd name="T70" fmla="*/ 468 w 499"/>
                  <a:gd name="T71" fmla="*/ 628 h 664"/>
                  <a:gd name="T72" fmla="*/ 468 w 499"/>
                  <a:gd name="T73" fmla="*/ 63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9" h="664">
                    <a:moveTo>
                      <a:pt x="499" y="627"/>
                    </a:moveTo>
                    <a:cubicBezTo>
                      <a:pt x="496" y="578"/>
                      <a:pt x="493" y="530"/>
                      <a:pt x="490" y="482"/>
                    </a:cubicBezTo>
                    <a:cubicBezTo>
                      <a:pt x="476" y="246"/>
                      <a:pt x="476" y="246"/>
                      <a:pt x="476" y="246"/>
                    </a:cubicBezTo>
                    <a:cubicBezTo>
                      <a:pt x="475" y="228"/>
                      <a:pt x="474" y="210"/>
                      <a:pt x="473" y="193"/>
                    </a:cubicBezTo>
                    <a:cubicBezTo>
                      <a:pt x="472" y="173"/>
                      <a:pt x="458" y="157"/>
                      <a:pt x="437" y="157"/>
                    </a:cubicBezTo>
                    <a:cubicBezTo>
                      <a:pt x="396" y="157"/>
                      <a:pt x="396" y="157"/>
                      <a:pt x="396" y="157"/>
                    </a:cubicBezTo>
                    <a:cubicBezTo>
                      <a:pt x="391" y="101"/>
                      <a:pt x="359" y="48"/>
                      <a:pt x="306" y="25"/>
                    </a:cubicBezTo>
                    <a:cubicBezTo>
                      <a:pt x="250" y="0"/>
                      <a:pt x="185" y="16"/>
                      <a:pt x="144" y="62"/>
                    </a:cubicBezTo>
                    <a:cubicBezTo>
                      <a:pt x="121" y="88"/>
                      <a:pt x="107" y="122"/>
                      <a:pt x="104" y="157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45" y="157"/>
                      <a:pt x="30" y="170"/>
                      <a:pt x="27" y="186"/>
                    </a:cubicBezTo>
                    <a:cubicBezTo>
                      <a:pt x="25" y="202"/>
                      <a:pt x="25" y="218"/>
                      <a:pt x="24" y="234"/>
                    </a:cubicBezTo>
                    <a:cubicBezTo>
                      <a:pt x="22" y="268"/>
                      <a:pt x="20" y="302"/>
                      <a:pt x="18" y="337"/>
                    </a:cubicBezTo>
                    <a:cubicBezTo>
                      <a:pt x="14" y="416"/>
                      <a:pt x="9" y="494"/>
                      <a:pt x="4" y="573"/>
                    </a:cubicBezTo>
                    <a:cubicBezTo>
                      <a:pt x="3" y="591"/>
                      <a:pt x="2" y="610"/>
                      <a:pt x="1" y="628"/>
                    </a:cubicBezTo>
                    <a:cubicBezTo>
                      <a:pt x="0" y="648"/>
                      <a:pt x="17" y="664"/>
                      <a:pt x="36" y="664"/>
                    </a:cubicBezTo>
                    <a:cubicBezTo>
                      <a:pt x="464" y="664"/>
                      <a:pt x="464" y="664"/>
                      <a:pt x="464" y="664"/>
                    </a:cubicBezTo>
                    <a:cubicBezTo>
                      <a:pt x="482" y="664"/>
                      <a:pt x="496" y="650"/>
                      <a:pt x="498" y="633"/>
                    </a:cubicBezTo>
                    <a:cubicBezTo>
                      <a:pt x="499" y="632"/>
                      <a:pt x="499" y="630"/>
                      <a:pt x="499" y="629"/>
                    </a:cubicBezTo>
                    <a:cubicBezTo>
                      <a:pt x="499" y="628"/>
                      <a:pt x="499" y="627"/>
                      <a:pt x="499" y="627"/>
                    </a:cubicBezTo>
                    <a:close/>
                    <a:moveTo>
                      <a:pt x="159" y="92"/>
                    </a:moveTo>
                    <a:cubicBezTo>
                      <a:pt x="173" y="72"/>
                      <a:pt x="196" y="55"/>
                      <a:pt x="219" y="48"/>
                    </a:cubicBezTo>
                    <a:cubicBezTo>
                      <a:pt x="233" y="44"/>
                      <a:pt x="244" y="43"/>
                      <a:pt x="259" y="44"/>
                    </a:cubicBezTo>
                    <a:cubicBezTo>
                      <a:pt x="264" y="44"/>
                      <a:pt x="269" y="45"/>
                      <a:pt x="276" y="47"/>
                    </a:cubicBezTo>
                    <a:cubicBezTo>
                      <a:pt x="282" y="48"/>
                      <a:pt x="289" y="51"/>
                      <a:pt x="294" y="53"/>
                    </a:cubicBezTo>
                    <a:cubicBezTo>
                      <a:pt x="319" y="64"/>
                      <a:pt x="337" y="83"/>
                      <a:pt x="350" y="107"/>
                    </a:cubicBezTo>
                    <a:cubicBezTo>
                      <a:pt x="358" y="122"/>
                      <a:pt x="363" y="140"/>
                      <a:pt x="365" y="157"/>
                    </a:cubicBezTo>
                    <a:cubicBezTo>
                      <a:pt x="348" y="157"/>
                      <a:pt x="348" y="157"/>
                      <a:pt x="348" y="157"/>
                    </a:cubicBezTo>
                    <a:cubicBezTo>
                      <a:pt x="342" y="107"/>
                      <a:pt x="303" y="63"/>
                      <a:pt x="250" y="63"/>
                    </a:cubicBezTo>
                    <a:cubicBezTo>
                      <a:pt x="197" y="62"/>
                      <a:pt x="158" y="108"/>
                      <a:pt x="152" y="157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138" y="134"/>
                      <a:pt x="145" y="112"/>
                      <a:pt x="159" y="92"/>
                    </a:cubicBezTo>
                    <a:close/>
                    <a:moveTo>
                      <a:pt x="317" y="157"/>
                    </a:moveTo>
                    <a:cubicBezTo>
                      <a:pt x="183" y="157"/>
                      <a:pt x="183" y="157"/>
                      <a:pt x="183" y="157"/>
                    </a:cubicBezTo>
                    <a:cubicBezTo>
                      <a:pt x="185" y="142"/>
                      <a:pt x="192" y="127"/>
                      <a:pt x="202" y="116"/>
                    </a:cubicBezTo>
                    <a:cubicBezTo>
                      <a:pt x="215" y="102"/>
                      <a:pt x="232" y="94"/>
                      <a:pt x="250" y="94"/>
                    </a:cubicBezTo>
                    <a:cubicBezTo>
                      <a:pt x="268" y="93"/>
                      <a:pt x="285" y="102"/>
                      <a:pt x="298" y="116"/>
                    </a:cubicBezTo>
                    <a:cubicBezTo>
                      <a:pt x="308" y="127"/>
                      <a:pt x="315" y="142"/>
                      <a:pt x="317" y="157"/>
                    </a:cubicBezTo>
                    <a:close/>
                    <a:moveTo>
                      <a:pt x="468" y="630"/>
                    </a:moveTo>
                    <a:cubicBezTo>
                      <a:pt x="468" y="630"/>
                      <a:pt x="468" y="631"/>
                      <a:pt x="468" y="631"/>
                    </a:cubicBezTo>
                    <a:cubicBezTo>
                      <a:pt x="468" y="631"/>
                      <a:pt x="467" y="631"/>
                      <a:pt x="467" y="632"/>
                    </a:cubicBezTo>
                    <a:cubicBezTo>
                      <a:pt x="466" y="632"/>
                      <a:pt x="466" y="633"/>
                      <a:pt x="466" y="633"/>
                    </a:cubicBezTo>
                    <a:cubicBezTo>
                      <a:pt x="466" y="633"/>
                      <a:pt x="466" y="633"/>
                      <a:pt x="465" y="633"/>
                    </a:cubicBezTo>
                    <a:cubicBezTo>
                      <a:pt x="466" y="632"/>
                      <a:pt x="463" y="633"/>
                      <a:pt x="464" y="633"/>
                    </a:cubicBezTo>
                    <a:cubicBezTo>
                      <a:pt x="463" y="633"/>
                      <a:pt x="463" y="633"/>
                      <a:pt x="463" y="633"/>
                    </a:cubicBezTo>
                    <a:cubicBezTo>
                      <a:pt x="36" y="633"/>
                      <a:pt x="36" y="633"/>
                      <a:pt x="36" y="633"/>
                    </a:cubicBezTo>
                    <a:cubicBezTo>
                      <a:pt x="37" y="633"/>
                      <a:pt x="34" y="632"/>
                      <a:pt x="34" y="633"/>
                    </a:cubicBezTo>
                    <a:cubicBezTo>
                      <a:pt x="34" y="632"/>
                      <a:pt x="32" y="630"/>
                      <a:pt x="32" y="631"/>
                    </a:cubicBezTo>
                    <a:cubicBezTo>
                      <a:pt x="32" y="629"/>
                      <a:pt x="31" y="629"/>
                      <a:pt x="32" y="630"/>
                    </a:cubicBezTo>
                    <a:cubicBezTo>
                      <a:pt x="32" y="628"/>
                      <a:pt x="32" y="628"/>
                      <a:pt x="32" y="629"/>
                    </a:cubicBezTo>
                    <a:cubicBezTo>
                      <a:pt x="32" y="628"/>
                      <a:pt x="32" y="627"/>
                      <a:pt x="32" y="626"/>
                    </a:cubicBezTo>
                    <a:cubicBezTo>
                      <a:pt x="33" y="604"/>
                      <a:pt x="33" y="604"/>
                      <a:pt x="33" y="604"/>
                    </a:cubicBezTo>
                    <a:cubicBezTo>
                      <a:pt x="38" y="531"/>
                      <a:pt x="42" y="459"/>
                      <a:pt x="46" y="387"/>
                    </a:cubicBezTo>
                    <a:cubicBezTo>
                      <a:pt x="50" y="324"/>
                      <a:pt x="54" y="261"/>
                      <a:pt x="57" y="199"/>
                    </a:cubicBezTo>
                    <a:cubicBezTo>
                      <a:pt x="57" y="197"/>
                      <a:pt x="57" y="195"/>
                      <a:pt x="58" y="193"/>
                    </a:cubicBezTo>
                    <a:cubicBezTo>
                      <a:pt x="58" y="192"/>
                      <a:pt x="58" y="192"/>
                      <a:pt x="58" y="192"/>
                    </a:cubicBezTo>
                    <a:cubicBezTo>
                      <a:pt x="58" y="193"/>
                      <a:pt x="58" y="190"/>
                      <a:pt x="58" y="190"/>
                    </a:cubicBezTo>
                    <a:cubicBezTo>
                      <a:pt x="58" y="190"/>
                      <a:pt x="60" y="188"/>
                      <a:pt x="60" y="188"/>
                    </a:cubicBezTo>
                    <a:cubicBezTo>
                      <a:pt x="61" y="188"/>
                      <a:pt x="61" y="187"/>
                      <a:pt x="60" y="188"/>
                    </a:cubicBezTo>
                    <a:cubicBezTo>
                      <a:pt x="62" y="188"/>
                      <a:pt x="63" y="188"/>
                      <a:pt x="61" y="188"/>
                    </a:cubicBezTo>
                    <a:cubicBezTo>
                      <a:pt x="66" y="188"/>
                      <a:pt x="70" y="188"/>
                      <a:pt x="75" y="188"/>
                    </a:cubicBezTo>
                    <a:cubicBezTo>
                      <a:pt x="438" y="188"/>
                      <a:pt x="438" y="188"/>
                      <a:pt x="438" y="188"/>
                    </a:cubicBezTo>
                    <a:cubicBezTo>
                      <a:pt x="439" y="188"/>
                      <a:pt x="438" y="188"/>
                      <a:pt x="438" y="188"/>
                    </a:cubicBezTo>
                    <a:cubicBezTo>
                      <a:pt x="438" y="188"/>
                      <a:pt x="439" y="188"/>
                      <a:pt x="439" y="188"/>
                    </a:cubicBezTo>
                    <a:cubicBezTo>
                      <a:pt x="437" y="188"/>
                      <a:pt x="442" y="189"/>
                      <a:pt x="440" y="188"/>
                    </a:cubicBezTo>
                    <a:cubicBezTo>
                      <a:pt x="442" y="190"/>
                      <a:pt x="442" y="190"/>
                      <a:pt x="443" y="191"/>
                    </a:cubicBezTo>
                    <a:cubicBezTo>
                      <a:pt x="442" y="191"/>
                      <a:pt x="442" y="192"/>
                      <a:pt x="442" y="192"/>
                    </a:cubicBezTo>
                    <a:cubicBezTo>
                      <a:pt x="442" y="193"/>
                      <a:pt x="442" y="193"/>
                      <a:pt x="442" y="194"/>
                    </a:cubicBezTo>
                    <a:cubicBezTo>
                      <a:pt x="443" y="197"/>
                      <a:pt x="443" y="199"/>
                      <a:pt x="443" y="202"/>
                    </a:cubicBezTo>
                    <a:cubicBezTo>
                      <a:pt x="443" y="212"/>
                      <a:pt x="444" y="223"/>
                      <a:pt x="445" y="233"/>
                    </a:cubicBezTo>
                    <a:cubicBezTo>
                      <a:pt x="458" y="462"/>
                      <a:pt x="458" y="462"/>
                      <a:pt x="458" y="462"/>
                    </a:cubicBezTo>
                    <a:cubicBezTo>
                      <a:pt x="461" y="517"/>
                      <a:pt x="465" y="572"/>
                      <a:pt x="468" y="628"/>
                    </a:cubicBezTo>
                    <a:cubicBezTo>
                      <a:pt x="468" y="628"/>
                      <a:pt x="468" y="628"/>
                      <a:pt x="468" y="628"/>
                    </a:cubicBezTo>
                    <a:cubicBezTo>
                      <a:pt x="468" y="629"/>
                      <a:pt x="468" y="631"/>
                      <a:pt x="468" y="6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65B806-89B1-4656-B4A0-17C54392180B}"/>
              </a:ext>
            </a:extLst>
          </p:cNvPr>
          <p:cNvGrpSpPr/>
          <p:nvPr/>
        </p:nvGrpSpPr>
        <p:grpSpPr>
          <a:xfrm>
            <a:off x="469770" y="4001345"/>
            <a:ext cx="2368070" cy="338554"/>
            <a:chOff x="469770" y="4001345"/>
            <a:chExt cx="2368070" cy="3385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EBB1A4-A076-45E9-BA80-9ABEFD6AE92E}"/>
                </a:ext>
              </a:extLst>
            </p:cNvPr>
            <p:cNvSpPr txBox="1"/>
            <p:nvPr/>
          </p:nvSpPr>
          <p:spPr>
            <a:xfrm>
              <a:off x="889978" y="4001345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time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FE3D080-3FD1-4C1C-9E01-373D24435128}"/>
                </a:ext>
              </a:extLst>
            </p:cNvPr>
            <p:cNvGrpSpPr/>
            <p:nvPr/>
          </p:nvGrpSpPr>
          <p:grpSpPr>
            <a:xfrm>
              <a:off x="469770" y="4025108"/>
              <a:ext cx="241501" cy="240997"/>
              <a:chOff x="8380413" y="4381500"/>
              <a:chExt cx="1520825" cy="1517650"/>
            </a:xfrm>
            <a:solidFill>
              <a:schemeClr val="bg1"/>
            </a:solidFill>
          </p:grpSpPr>
          <p:sp>
            <p:nvSpPr>
              <p:cNvPr id="34" name="Freeform 71">
                <a:extLst>
                  <a:ext uri="{FF2B5EF4-FFF2-40B4-BE49-F238E27FC236}">
                    <a16:creationId xmlns:a16="http://schemas.microsoft.com/office/drawing/2014/main" id="{585DDF1F-0532-40B7-84B6-CF28E9C0B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276" y="5156200"/>
                <a:ext cx="576263" cy="574675"/>
              </a:xfrm>
              <a:custGeom>
                <a:avLst/>
                <a:gdLst>
                  <a:gd name="T0" fmla="*/ 109 w 232"/>
                  <a:gd name="T1" fmla="*/ 89 h 232"/>
                  <a:gd name="T2" fmla="*/ 31 w 232"/>
                  <a:gd name="T3" fmla="*/ 12 h 232"/>
                  <a:gd name="T4" fmla="*/ 12 w 232"/>
                  <a:gd name="T5" fmla="*/ 31 h 232"/>
                  <a:gd name="T6" fmla="*/ 123 w 232"/>
                  <a:gd name="T7" fmla="*/ 142 h 232"/>
                  <a:gd name="T8" fmla="*/ 201 w 232"/>
                  <a:gd name="T9" fmla="*/ 220 h 232"/>
                  <a:gd name="T10" fmla="*/ 220 w 232"/>
                  <a:gd name="T11" fmla="*/ 200 h 232"/>
                  <a:gd name="T12" fmla="*/ 109 w 232"/>
                  <a:gd name="T13" fmla="*/ 8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232">
                    <a:moveTo>
                      <a:pt x="109" y="89"/>
                    </a:moveTo>
                    <a:cubicBezTo>
                      <a:pt x="83" y="63"/>
                      <a:pt x="57" y="38"/>
                      <a:pt x="31" y="12"/>
                    </a:cubicBezTo>
                    <a:cubicBezTo>
                      <a:pt x="19" y="0"/>
                      <a:pt x="0" y="19"/>
                      <a:pt x="12" y="31"/>
                    </a:cubicBezTo>
                    <a:cubicBezTo>
                      <a:pt x="49" y="68"/>
                      <a:pt x="86" y="105"/>
                      <a:pt x="123" y="142"/>
                    </a:cubicBezTo>
                    <a:cubicBezTo>
                      <a:pt x="149" y="168"/>
                      <a:pt x="175" y="194"/>
                      <a:pt x="201" y="220"/>
                    </a:cubicBezTo>
                    <a:cubicBezTo>
                      <a:pt x="213" y="232"/>
                      <a:pt x="232" y="213"/>
                      <a:pt x="220" y="200"/>
                    </a:cubicBezTo>
                    <a:cubicBezTo>
                      <a:pt x="183" y="163"/>
                      <a:pt x="146" y="126"/>
                      <a:pt x="109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72">
                <a:extLst>
                  <a:ext uri="{FF2B5EF4-FFF2-40B4-BE49-F238E27FC236}">
                    <a16:creationId xmlns:a16="http://schemas.microsoft.com/office/drawing/2014/main" id="{4E428FFC-7F48-4D8C-8129-FBFF9F2071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80413" y="4381500"/>
                <a:ext cx="1520825" cy="1517650"/>
              </a:xfrm>
              <a:custGeom>
                <a:avLst/>
                <a:gdLst>
                  <a:gd name="T0" fmla="*/ 612 w 612"/>
                  <a:gd name="T1" fmla="*/ 266 h 612"/>
                  <a:gd name="T2" fmla="*/ 611 w 612"/>
                  <a:gd name="T3" fmla="*/ 257 h 612"/>
                  <a:gd name="T4" fmla="*/ 609 w 612"/>
                  <a:gd name="T5" fmla="*/ 220 h 612"/>
                  <a:gd name="T6" fmla="*/ 604 w 612"/>
                  <a:gd name="T7" fmla="*/ 113 h 612"/>
                  <a:gd name="T8" fmla="*/ 600 w 612"/>
                  <a:gd name="T9" fmla="*/ 51 h 612"/>
                  <a:gd name="T10" fmla="*/ 559 w 612"/>
                  <a:gd name="T11" fmla="*/ 11 h 612"/>
                  <a:gd name="T12" fmla="*/ 532 w 612"/>
                  <a:gd name="T13" fmla="*/ 10 h 612"/>
                  <a:gd name="T14" fmla="*/ 349 w 612"/>
                  <a:gd name="T15" fmla="*/ 0 h 612"/>
                  <a:gd name="T16" fmla="*/ 326 w 612"/>
                  <a:gd name="T17" fmla="*/ 5 h 612"/>
                  <a:gd name="T18" fmla="*/ 319 w 612"/>
                  <a:gd name="T19" fmla="*/ 9 h 612"/>
                  <a:gd name="T20" fmla="*/ 235 w 612"/>
                  <a:gd name="T21" fmla="*/ 93 h 612"/>
                  <a:gd name="T22" fmla="*/ 83 w 612"/>
                  <a:gd name="T23" fmla="*/ 245 h 612"/>
                  <a:gd name="T24" fmla="*/ 28 w 612"/>
                  <a:gd name="T25" fmla="*/ 299 h 612"/>
                  <a:gd name="T26" fmla="*/ 15 w 612"/>
                  <a:gd name="T27" fmla="*/ 313 h 612"/>
                  <a:gd name="T28" fmla="*/ 0 w 612"/>
                  <a:gd name="T29" fmla="*/ 348 h 612"/>
                  <a:gd name="T30" fmla="*/ 37 w 612"/>
                  <a:gd name="T31" fmla="*/ 403 h 612"/>
                  <a:gd name="T32" fmla="*/ 104 w 612"/>
                  <a:gd name="T33" fmla="*/ 470 h 612"/>
                  <a:gd name="T34" fmla="*/ 228 w 612"/>
                  <a:gd name="T35" fmla="*/ 594 h 612"/>
                  <a:gd name="T36" fmla="*/ 267 w 612"/>
                  <a:gd name="T37" fmla="*/ 612 h 612"/>
                  <a:gd name="T38" fmla="*/ 299 w 612"/>
                  <a:gd name="T39" fmla="*/ 597 h 612"/>
                  <a:gd name="T40" fmla="*/ 337 w 612"/>
                  <a:gd name="T41" fmla="*/ 559 h 612"/>
                  <a:gd name="T42" fmla="*/ 483 w 612"/>
                  <a:gd name="T43" fmla="*/ 413 h 612"/>
                  <a:gd name="T44" fmla="*/ 597 w 612"/>
                  <a:gd name="T45" fmla="*/ 299 h 612"/>
                  <a:gd name="T46" fmla="*/ 603 w 612"/>
                  <a:gd name="T47" fmla="*/ 293 h 612"/>
                  <a:gd name="T48" fmla="*/ 606 w 612"/>
                  <a:gd name="T49" fmla="*/ 287 h 612"/>
                  <a:gd name="T50" fmla="*/ 612 w 612"/>
                  <a:gd name="T51" fmla="*/ 266 h 612"/>
                  <a:gd name="T52" fmla="*/ 584 w 612"/>
                  <a:gd name="T53" fmla="*/ 273 h 612"/>
                  <a:gd name="T54" fmla="*/ 582 w 612"/>
                  <a:gd name="T55" fmla="*/ 276 h 612"/>
                  <a:gd name="T56" fmla="*/ 500 w 612"/>
                  <a:gd name="T57" fmla="*/ 358 h 612"/>
                  <a:gd name="T58" fmla="*/ 348 w 612"/>
                  <a:gd name="T59" fmla="*/ 510 h 612"/>
                  <a:gd name="T60" fmla="*/ 293 w 612"/>
                  <a:gd name="T61" fmla="*/ 564 h 612"/>
                  <a:gd name="T62" fmla="*/ 280 w 612"/>
                  <a:gd name="T63" fmla="*/ 578 h 612"/>
                  <a:gd name="T64" fmla="*/ 277 w 612"/>
                  <a:gd name="T65" fmla="*/ 580 h 612"/>
                  <a:gd name="T66" fmla="*/ 272 w 612"/>
                  <a:gd name="T67" fmla="*/ 584 h 612"/>
                  <a:gd name="T68" fmla="*/ 265 w 612"/>
                  <a:gd name="T69" fmla="*/ 585 h 612"/>
                  <a:gd name="T70" fmla="*/ 263 w 612"/>
                  <a:gd name="T71" fmla="*/ 585 h 612"/>
                  <a:gd name="T72" fmla="*/ 257 w 612"/>
                  <a:gd name="T73" fmla="*/ 583 h 612"/>
                  <a:gd name="T74" fmla="*/ 243 w 612"/>
                  <a:gd name="T75" fmla="*/ 571 h 612"/>
                  <a:gd name="T76" fmla="*/ 222 w 612"/>
                  <a:gd name="T77" fmla="*/ 550 h 612"/>
                  <a:gd name="T78" fmla="*/ 151 w 612"/>
                  <a:gd name="T79" fmla="*/ 479 h 612"/>
                  <a:gd name="T80" fmla="*/ 35 w 612"/>
                  <a:gd name="T81" fmla="*/ 363 h 612"/>
                  <a:gd name="T82" fmla="*/ 28 w 612"/>
                  <a:gd name="T83" fmla="*/ 353 h 612"/>
                  <a:gd name="T84" fmla="*/ 32 w 612"/>
                  <a:gd name="T85" fmla="*/ 334 h 612"/>
                  <a:gd name="T86" fmla="*/ 40 w 612"/>
                  <a:gd name="T87" fmla="*/ 326 h 612"/>
                  <a:gd name="T88" fmla="*/ 86 w 612"/>
                  <a:gd name="T89" fmla="*/ 280 h 612"/>
                  <a:gd name="T90" fmla="*/ 236 w 612"/>
                  <a:gd name="T91" fmla="*/ 130 h 612"/>
                  <a:gd name="T92" fmla="*/ 335 w 612"/>
                  <a:gd name="T93" fmla="*/ 30 h 612"/>
                  <a:gd name="T94" fmla="*/ 339 w 612"/>
                  <a:gd name="T95" fmla="*/ 28 h 612"/>
                  <a:gd name="T96" fmla="*/ 358 w 612"/>
                  <a:gd name="T97" fmla="*/ 28 h 612"/>
                  <a:gd name="T98" fmla="*/ 398 w 612"/>
                  <a:gd name="T99" fmla="*/ 30 h 612"/>
                  <a:gd name="T100" fmla="*/ 505 w 612"/>
                  <a:gd name="T101" fmla="*/ 35 h 612"/>
                  <a:gd name="T102" fmla="*/ 546 w 612"/>
                  <a:gd name="T103" fmla="*/ 38 h 612"/>
                  <a:gd name="T104" fmla="*/ 558 w 612"/>
                  <a:gd name="T105" fmla="*/ 38 h 612"/>
                  <a:gd name="T106" fmla="*/ 565 w 612"/>
                  <a:gd name="T107" fmla="*/ 39 h 612"/>
                  <a:gd name="T108" fmla="*/ 574 w 612"/>
                  <a:gd name="T109" fmla="*/ 51 h 612"/>
                  <a:gd name="T110" fmla="*/ 574 w 612"/>
                  <a:gd name="T111" fmla="*/ 59 h 612"/>
                  <a:gd name="T112" fmla="*/ 576 w 612"/>
                  <a:gd name="T113" fmla="*/ 95 h 612"/>
                  <a:gd name="T114" fmla="*/ 585 w 612"/>
                  <a:gd name="T115" fmla="*/ 267 h 612"/>
                  <a:gd name="T116" fmla="*/ 584 w 612"/>
                  <a:gd name="T117" fmla="*/ 273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2" h="612">
                    <a:moveTo>
                      <a:pt x="612" y="266"/>
                    </a:moveTo>
                    <a:cubicBezTo>
                      <a:pt x="612" y="263"/>
                      <a:pt x="611" y="260"/>
                      <a:pt x="611" y="257"/>
                    </a:cubicBezTo>
                    <a:cubicBezTo>
                      <a:pt x="611" y="245"/>
                      <a:pt x="610" y="232"/>
                      <a:pt x="609" y="220"/>
                    </a:cubicBezTo>
                    <a:cubicBezTo>
                      <a:pt x="607" y="184"/>
                      <a:pt x="606" y="148"/>
                      <a:pt x="604" y="113"/>
                    </a:cubicBezTo>
                    <a:cubicBezTo>
                      <a:pt x="603" y="92"/>
                      <a:pt x="601" y="71"/>
                      <a:pt x="600" y="51"/>
                    </a:cubicBezTo>
                    <a:cubicBezTo>
                      <a:pt x="599" y="28"/>
                      <a:pt x="581" y="12"/>
                      <a:pt x="559" y="11"/>
                    </a:cubicBezTo>
                    <a:cubicBezTo>
                      <a:pt x="550" y="11"/>
                      <a:pt x="541" y="10"/>
                      <a:pt x="532" y="10"/>
                    </a:cubicBezTo>
                    <a:cubicBezTo>
                      <a:pt x="471" y="7"/>
                      <a:pt x="410" y="3"/>
                      <a:pt x="349" y="0"/>
                    </a:cubicBezTo>
                    <a:cubicBezTo>
                      <a:pt x="340" y="0"/>
                      <a:pt x="333" y="1"/>
                      <a:pt x="326" y="5"/>
                    </a:cubicBezTo>
                    <a:cubicBezTo>
                      <a:pt x="323" y="6"/>
                      <a:pt x="321" y="7"/>
                      <a:pt x="319" y="9"/>
                    </a:cubicBezTo>
                    <a:cubicBezTo>
                      <a:pt x="291" y="37"/>
                      <a:pt x="263" y="65"/>
                      <a:pt x="235" y="93"/>
                    </a:cubicBezTo>
                    <a:cubicBezTo>
                      <a:pt x="184" y="144"/>
                      <a:pt x="133" y="194"/>
                      <a:pt x="83" y="245"/>
                    </a:cubicBezTo>
                    <a:cubicBezTo>
                      <a:pt x="65" y="263"/>
                      <a:pt x="46" y="281"/>
                      <a:pt x="28" y="299"/>
                    </a:cubicBezTo>
                    <a:cubicBezTo>
                      <a:pt x="24" y="304"/>
                      <a:pt x="19" y="308"/>
                      <a:pt x="15" y="313"/>
                    </a:cubicBezTo>
                    <a:cubicBezTo>
                      <a:pt x="5" y="322"/>
                      <a:pt x="0" y="334"/>
                      <a:pt x="0" y="348"/>
                    </a:cubicBezTo>
                    <a:cubicBezTo>
                      <a:pt x="1" y="372"/>
                      <a:pt x="21" y="387"/>
                      <a:pt x="37" y="403"/>
                    </a:cubicBezTo>
                    <a:cubicBezTo>
                      <a:pt x="59" y="425"/>
                      <a:pt x="81" y="448"/>
                      <a:pt x="104" y="470"/>
                    </a:cubicBezTo>
                    <a:cubicBezTo>
                      <a:pt x="228" y="594"/>
                      <a:pt x="228" y="594"/>
                      <a:pt x="228" y="594"/>
                    </a:cubicBezTo>
                    <a:cubicBezTo>
                      <a:pt x="238" y="605"/>
                      <a:pt x="251" y="612"/>
                      <a:pt x="267" y="612"/>
                    </a:cubicBezTo>
                    <a:cubicBezTo>
                      <a:pt x="280" y="611"/>
                      <a:pt x="290" y="605"/>
                      <a:pt x="299" y="597"/>
                    </a:cubicBezTo>
                    <a:cubicBezTo>
                      <a:pt x="312" y="584"/>
                      <a:pt x="324" y="571"/>
                      <a:pt x="337" y="559"/>
                    </a:cubicBezTo>
                    <a:cubicBezTo>
                      <a:pt x="483" y="413"/>
                      <a:pt x="483" y="413"/>
                      <a:pt x="483" y="413"/>
                    </a:cubicBezTo>
                    <a:cubicBezTo>
                      <a:pt x="521" y="375"/>
                      <a:pt x="559" y="337"/>
                      <a:pt x="597" y="299"/>
                    </a:cubicBezTo>
                    <a:cubicBezTo>
                      <a:pt x="599" y="297"/>
                      <a:pt x="601" y="295"/>
                      <a:pt x="603" y="293"/>
                    </a:cubicBezTo>
                    <a:cubicBezTo>
                      <a:pt x="605" y="291"/>
                      <a:pt x="606" y="289"/>
                      <a:pt x="606" y="287"/>
                    </a:cubicBezTo>
                    <a:cubicBezTo>
                      <a:pt x="610" y="280"/>
                      <a:pt x="612" y="274"/>
                      <a:pt x="612" y="266"/>
                    </a:cubicBezTo>
                    <a:close/>
                    <a:moveTo>
                      <a:pt x="584" y="273"/>
                    </a:moveTo>
                    <a:cubicBezTo>
                      <a:pt x="583" y="274"/>
                      <a:pt x="582" y="275"/>
                      <a:pt x="582" y="276"/>
                    </a:cubicBezTo>
                    <a:cubicBezTo>
                      <a:pt x="500" y="358"/>
                      <a:pt x="500" y="358"/>
                      <a:pt x="500" y="358"/>
                    </a:cubicBezTo>
                    <a:cubicBezTo>
                      <a:pt x="449" y="409"/>
                      <a:pt x="398" y="459"/>
                      <a:pt x="348" y="510"/>
                    </a:cubicBezTo>
                    <a:cubicBezTo>
                      <a:pt x="329" y="528"/>
                      <a:pt x="311" y="546"/>
                      <a:pt x="293" y="564"/>
                    </a:cubicBezTo>
                    <a:cubicBezTo>
                      <a:pt x="289" y="569"/>
                      <a:pt x="284" y="573"/>
                      <a:pt x="280" y="578"/>
                    </a:cubicBezTo>
                    <a:cubicBezTo>
                      <a:pt x="277" y="580"/>
                      <a:pt x="277" y="580"/>
                      <a:pt x="277" y="580"/>
                    </a:cubicBezTo>
                    <a:cubicBezTo>
                      <a:pt x="276" y="582"/>
                      <a:pt x="274" y="583"/>
                      <a:pt x="272" y="584"/>
                    </a:cubicBezTo>
                    <a:cubicBezTo>
                      <a:pt x="269" y="585"/>
                      <a:pt x="268" y="585"/>
                      <a:pt x="265" y="585"/>
                    </a:cubicBezTo>
                    <a:cubicBezTo>
                      <a:pt x="265" y="585"/>
                      <a:pt x="262" y="584"/>
                      <a:pt x="263" y="585"/>
                    </a:cubicBezTo>
                    <a:cubicBezTo>
                      <a:pt x="261" y="584"/>
                      <a:pt x="259" y="584"/>
                      <a:pt x="257" y="583"/>
                    </a:cubicBezTo>
                    <a:cubicBezTo>
                      <a:pt x="252" y="581"/>
                      <a:pt x="247" y="576"/>
                      <a:pt x="243" y="571"/>
                    </a:cubicBezTo>
                    <a:cubicBezTo>
                      <a:pt x="236" y="564"/>
                      <a:pt x="229" y="557"/>
                      <a:pt x="222" y="550"/>
                    </a:cubicBezTo>
                    <a:cubicBezTo>
                      <a:pt x="151" y="479"/>
                      <a:pt x="151" y="479"/>
                      <a:pt x="151" y="479"/>
                    </a:cubicBezTo>
                    <a:cubicBezTo>
                      <a:pt x="112" y="441"/>
                      <a:pt x="74" y="402"/>
                      <a:pt x="35" y="363"/>
                    </a:cubicBezTo>
                    <a:cubicBezTo>
                      <a:pt x="32" y="360"/>
                      <a:pt x="29" y="356"/>
                      <a:pt x="28" y="353"/>
                    </a:cubicBezTo>
                    <a:cubicBezTo>
                      <a:pt x="26" y="346"/>
                      <a:pt x="27" y="339"/>
                      <a:pt x="32" y="334"/>
                    </a:cubicBezTo>
                    <a:cubicBezTo>
                      <a:pt x="34" y="331"/>
                      <a:pt x="37" y="329"/>
                      <a:pt x="40" y="326"/>
                    </a:cubicBezTo>
                    <a:cubicBezTo>
                      <a:pt x="55" y="311"/>
                      <a:pt x="71" y="295"/>
                      <a:pt x="86" y="280"/>
                    </a:cubicBezTo>
                    <a:cubicBezTo>
                      <a:pt x="136" y="230"/>
                      <a:pt x="186" y="180"/>
                      <a:pt x="236" y="130"/>
                    </a:cubicBezTo>
                    <a:cubicBezTo>
                      <a:pt x="269" y="96"/>
                      <a:pt x="302" y="63"/>
                      <a:pt x="335" y="30"/>
                    </a:cubicBezTo>
                    <a:cubicBezTo>
                      <a:pt x="337" y="30"/>
                      <a:pt x="338" y="29"/>
                      <a:pt x="339" y="28"/>
                    </a:cubicBezTo>
                    <a:cubicBezTo>
                      <a:pt x="342" y="25"/>
                      <a:pt x="353" y="27"/>
                      <a:pt x="358" y="28"/>
                    </a:cubicBezTo>
                    <a:cubicBezTo>
                      <a:pt x="371" y="28"/>
                      <a:pt x="384" y="29"/>
                      <a:pt x="398" y="30"/>
                    </a:cubicBezTo>
                    <a:cubicBezTo>
                      <a:pt x="434" y="32"/>
                      <a:pt x="469" y="33"/>
                      <a:pt x="505" y="35"/>
                    </a:cubicBezTo>
                    <a:cubicBezTo>
                      <a:pt x="519" y="36"/>
                      <a:pt x="533" y="37"/>
                      <a:pt x="546" y="38"/>
                    </a:cubicBezTo>
                    <a:cubicBezTo>
                      <a:pt x="550" y="38"/>
                      <a:pt x="554" y="38"/>
                      <a:pt x="558" y="38"/>
                    </a:cubicBezTo>
                    <a:cubicBezTo>
                      <a:pt x="561" y="38"/>
                      <a:pt x="562" y="38"/>
                      <a:pt x="565" y="39"/>
                    </a:cubicBezTo>
                    <a:cubicBezTo>
                      <a:pt x="569" y="41"/>
                      <a:pt x="573" y="47"/>
                      <a:pt x="574" y="51"/>
                    </a:cubicBezTo>
                    <a:cubicBezTo>
                      <a:pt x="574" y="54"/>
                      <a:pt x="574" y="57"/>
                      <a:pt x="574" y="59"/>
                    </a:cubicBezTo>
                    <a:cubicBezTo>
                      <a:pt x="575" y="71"/>
                      <a:pt x="575" y="83"/>
                      <a:pt x="576" y="95"/>
                    </a:cubicBezTo>
                    <a:cubicBezTo>
                      <a:pt x="579" y="152"/>
                      <a:pt x="582" y="209"/>
                      <a:pt x="585" y="267"/>
                    </a:cubicBezTo>
                    <a:cubicBezTo>
                      <a:pt x="585" y="269"/>
                      <a:pt x="585" y="272"/>
                      <a:pt x="584" y="2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73">
                <a:extLst>
                  <a:ext uri="{FF2B5EF4-FFF2-40B4-BE49-F238E27FC236}">
                    <a16:creationId xmlns:a16="http://schemas.microsoft.com/office/drawing/2014/main" id="{FEC76634-AF71-4FE0-BDDD-032CB847C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2601" y="4637088"/>
                <a:ext cx="277813" cy="277813"/>
              </a:xfrm>
              <a:custGeom>
                <a:avLst/>
                <a:gdLst>
                  <a:gd name="T0" fmla="*/ 20 w 112"/>
                  <a:gd name="T1" fmla="*/ 21 h 112"/>
                  <a:gd name="T2" fmla="*/ 18 w 112"/>
                  <a:gd name="T3" fmla="*/ 91 h 112"/>
                  <a:gd name="T4" fmla="*/ 20 w 112"/>
                  <a:gd name="T5" fmla="*/ 93 h 112"/>
                  <a:gd name="T6" fmla="*/ 21 w 112"/>
                  <a:gd name="T7" fmla="*/ 94 h 112"/>
                  <a:gd name="T8" fmla="*/ 91 w 112"/>
                  <a:gd name="T9" fmla="*/ 93 h 112"/>
                  <a:gd name="T10" fmla="*/ 91 w 112"/>
                  <a:gd name="T11" fmla="*/ 21 h 112"/>
                  <a:gd name="T12" fmla="*/ 20 w 112"/>
                  <a:gd name="T13" fmla="*/ 21 h 112"/>
                  <a:gd name="T14" fmla="*/ 72 w 112"/>
                  <a:gd name="T15" fmla="*/ 73 h 112"/>
                  <a:gd name="T16" fmla="*/ 39 w 112"/>
                  <a:gd name="T17" fmla="*/ 73 h 112"/>
                  <a:gd name="T18" fmla="*/ 39 w 112"/>
                  <a:gd name="T19" fmla="*/ 40 h 112"/>
                  <a:gd name="T20" fmla="*/ 72 w 112"/>
                  <a:gd name="T21" fmla="*/ 40 h 112"/>
                  <a:gd name="T22" fmla="*/ 72 w 112"/>
                  <a:gd name="T23" fmla="*/ 7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2" h="112">
                    <a:moveTo>
                      <a:pt x="20" y="21"/>
                    </a:moveTo>
                    <a:cubicBezTo>
                      <a:pt x="0" y="40"/>
                      <a:pt x="1" y="71"/>
                      <a:pt x="18" y="91"/>
                    </a:cubicBezTo>
                    <a:cubicBezTo>
                      <a:pt x="19" y="92"/>
                      <a:pt x="19" y="92"/>
                      <a:pt x="20" y="93"/>
                    </a:cubicBezTo>
                    <a:cubicBezTo>
                      <a:pt x="20" y="93"/>
                      <a:pt x="20" y="93"/>
                      <a:pt x="21" y="94"/>
                    </a:cubicBezTo>
                    <a:cubicBezTo>
                      <a:pt x="41" y="112"/>
                      <a:pt x="72" y="111"/>
                      <a:pt x="91" y="93"/>
                    </a:cubicBezTo>
                    <a:cubicBezTo>
                      <a:pt x="112" y="73"/>
                      <a:pt x="110" y="40"/>
                      <a:pt x="91" y="21"/>
                    </a:cubicBezTo>
                    <a:cubicBezTo>
                      <a:pt x="72" y="0"/>
                      <a:pt x="39" y="2"/>
                      <a:pt x="20" y="21"/>
                    </a:cubicBezTo>
                    <a:close/>
                    <a:moveTo>
                      <a:pt x="72" y="73"/>
                    </a:moveTo>
                    <a:cubicBezTo>
                      <a:pt x="63" y="83"/>
                      <a:pt x="48" y="83"/>
                      <a:pt x="39" y="73"/>
                    </a:cubicBezTo>
                    <a:cubicBezTo>
                      <a:pt x="29" y="64"/>
                      <a:pt x="29" y="49"/>
                      <a:pt x="39" y="40"/>
                    </a:cubicBezTo>
                    <a:cubicBezTo>
                      <a:pt x="48" y="30"/>
                      <a:pt x="63" y="31"/>
                      <a:pt x="72" y="40"/>
                    </a:cubicBezTo>
                    <a:cubicBezTo>
                      <a:pt x="82" y="49"/>
                      <a:pt x="81" y="64"/>
                      <a:pt x="7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13380E2-FB2D-4182-B938-7C7F0215A872}"/>
              </a:ext>
            </a:extLst>
          </p:cNvPr>
          <p:cNvGrpSpPr/>
          <p:nvPr/>
        </p:nvGrpSpPr>
        <p:grpSpPr>
          <a:xfrm>
            <a:off x="477155" y="4656701"/>
            <a:ext cx="2360685" cy="584775"/>
            <a:chOff x="477155" y="4656701"/>
            <a:chExt cx="2360685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1181D5-94EC-40E4-A7EA-1AD76AC5F0F1}"/>
                </a:ext>
              </a:extLst>
            </p:cNvPr>
            <p:cNvSpPr txBox="1"/>
            <p:nvPr/>
          </p:nvSpPr>
          <p:spPr>
            <a:xfrm>
              <a:off x="889978" y="4656701"/>
              <a:ext cx="19478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Ranking</a:t>
              </a:r>
            </a:p>
            <a:p>
              <a:endParaRPr lang="en-US" sz="1600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4B83969-E0C5-469F-A4F3-13435F832B85}"/>
                </a:ext>
              </a:extLst>
            </p:cNvPr>
            <p:cNvGrpSpPr/>
            <p:nvPr/>
          </p:nvGrpSpPr>
          <p:grpSpPr>
            <a:xfrm>
              <a:off x="477155" y="4688508"/>
              <a:ext cx="226730" cy="229772"/>
              <a:chOff x="8375651" y="4357688"/>
              <a:chExt cx="1538288" cy="1558925"/>
            </a:xfrm>
            <a:solidFill>
              <a:schemeClr val="bg1"/>
            </a:solidFill>
          </p:grpSpPr>
          <p:sp>
            <p:nvSpPr>
              <p:cNvPr id="38" name="Freeform 77">
                <a:extLst>
                  <a:ext uri="{FF2B5EF4-FFF2-40B4-BE49-F238E27FC236}">
                    <a16:creationId xmlns:a16="http://schemas.microsoft.com/office/drawing/2014/main" id="{A5AF8656-5FD2-4287-91C1-892C3F470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8251" y="4357688"/>
                <a:ext cx="571500" cy="552450"/>
              </a:xfrm>
              <a:custGeom>
                <a:avLst/>
                <a:gdLst>
                  <a:gd name="T0" fmla="*/ 32 w 230"/>
                  <a:gd name="T1" fmla="*/ 210 h 223"/>
                  <a:gd name="T2" fmla="*/ 114 w 230"/>
                  <a:gd name="T3" fmla="*/ 176 h 223"/>
                  <a:gd name="T4" fmla="*/ 120 w 230"/>
                  <a:gd name="T5" fmla="*/ 176 h 223"/>
                  <a:gd name="T6" fmla="*/ 199 w 230"/>
                  <a:gd name="T7" fmla="*/ 211 h 223"/>
                  <a:gd name="T8" fmla="*/ 218 w 230"/>
                  <a:gd name="T9" fmla="*/ 191 h 223"/>
                  <a:gd name="T10" fmla="*/ 131 w 230"/>
                  <a:gd name="T11" fmla="*/ 149 h 223"/>
                  <a:gd name="T12" fmla="*/ 131 w 230"/>
                  <a:gd name="T13" fmla="*/ 116 h 223"/>
                  <a:gd name="T14" fmla="*/ 169 w 230"/>
                  <a:gd name="T15" fmla="*/ 81 h 223"/>
                  <a:gd name="T16" fmla="*/ 154 w 230"/>
                  <a:gd name="T17" fmla="*/ 19 h 223"/>
                  <a:gd name="T18" fmla="*/ 90 w 230"/>
                  <a:gd name="T19" fmla="*/ 10 h 223"/>
                  <a:gd name="T20" fmla="*/ 58 w 230"/>
                  <a:gd name="T21" fmla="*/ 63 h 223"/>
                  <a:gd name="T22" fmla="*/ 85 w 230"/>
                  <a:gd name="T23" fmla="*/ 63 h 223"/>
                  <a:gd name="T24" fmla="*/ 102 w 230"/>
                  <a:gd name="T25" fmla="*/ 34 h 223"/>
                  <a:gd name="T26" fmla="*/ 135 w 230"/>
                  <a:gd name="T27" fmla="*/ 39 h 223"/>
                  <a:gd name="T28" fmla="*/ 143 w 230"/>
                  <a:gd name="T29" fmla="*/ 72 h 223"/>
                  <a:gd name="T30" fmla="*/ 117 w 230"/>
                  <a:gd name="T31" fmla="*/ 91 h 223"/>
                  <a:gd name="T32" fmla="*/ 104 w 230"/>
                  <a:gd name="T33" fmla="*/ 105 h 223"/>
                  <a:gd name="T34" fmla="*/ 104 w 230"/>
                  <a:gd name="T35" fmla="*/ 149 h 223"/>
                  <a:gd name="T36" fmla="*/ 12 w 230"/>
                  <a:gd name="T37" fmla="*/ 191 h 223"/>
                  <a:gd name="T38" fmla="*/ 32 w 230"/>
                  <a:gd name="T39" fmla="*/ 21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0" h="223">
                    <a:moveTo>
                      <a:pt x="32" y="210"/>
                    </a:moveTo>
                    <a:cubicBezTo>
                      <a:pt x="54" y="187"/>
                      <a:pt x="84" y="176"/>
                      <a:pt x="114" y="176"/>
                    </a:cubicBezTo>
                    <a:cubicBezTo>
                      <a:pt x="116" y="176"/>
                      <a:pt x="118" y="176"/>
                      <a:pt x="120" y="176"/>
                    </a:cubicBezTo>
                    <a:cubicBezTo>
                      <a:pt x="149" y="177"/>
                      <a:pt x="177" y="189"/>
                      <a:pt x="199" y="211"/>
                    </a:cubicBezTo>
                    <a:cubicBezTo>
                      <a:pt x="211" y="223"/>
                      <a:pt x="230" y="204"/>
                      <a:pt x="218" y="191"/>
                    </a:cubicBezTo>
                    <a:cubicBezTo>
                      <a:pt x="194" y="168"/>
                      <a:pt x="164" y="153"/>
                      <a:pt x="131" y="149"/>
                    </a:cubicBezTo>
                    <a:cubicBezTo>
                      <a:pt x="131" y="116"/>
                      <a:pt x="131" y="116"/>
                      <a:pt x="131" y="116"/>
                    </a:cubicBezTo>
                    <a:cubicBezTo>
                      <a:pt x="148" y="111"/>
                      <a:pt x="162" y="98"/>
                      <a:pt x="169" y="81"/>
                    </a:cubicBezTo>
                    <a:cubicBezTo>
                      <a:pt x="177" y="60"/>
                      <a:pt x="170" y="34"/>
                      <a:pt x="154" y="19"/>
                    </a:cubicBezTo>
                    <a:cubicBezTo>
                      <a:pt x="137" y="3"/>
                      <a:pt x="111" y="0"/>
                      <a:pt x="90" y="10"/>
                    </a:cubicBezTo>
                    <a:cubicBezTo>
                      <a:pt x="70" y="19"/>
                      <a:pt x="57" y="42"/>
                      <a:pt x="58" y="63"/>
                    </a:cubicBezTo>
                    <a:cubicBezTo>
                      <a:pt x="58" y="81"/>
                      <a:pt x="86" y="81"/>
                      <a:pt x="85" y="63"/>
                    </a:cubicBezTo>
                    <a:cubicBezTo>
                      <a:pt x="85" y="50"/>
                      <a:pt x="91" y="40"/>
                      <a:pt x="102" y="34"/>
                    </a:cubicBezTo>
                    <a:cubicBezTo>
                      <a:pt x="112" y="29"/>
                      <a:pt x="127" y="31"/>
                      <a:pt x="135" y="39"/>
                    </a:cubicBezTo>
                    <a:cubicBezTo>
                      <a:pt x="145" y="47"/>
                      <a:pt x="147" y="60"/>
                      <a:pt x="143" y="72"/>
                    </a:cubicBezTo>
                    <a:cubicBezTo>
                      <a:pt x="140" y="83"/>
                      <a:pt x="128" y="91"/>
                      <a:pt x="117" y="91"/>
                    </a:cubicBezTo>
                    <a:cubicBezTo>
                      <a:pt x="110" y="92"/>
                      <a:pt x="104" y="97"/>
                      <a:pt x="104" y="105"/>
                    </a:cubicBezTo>
                    <a:cubicBezTo>
                      <a:pt x="104" y="149"/>
                      <a:pt x="104" y="149"/>
                      <a:pt x="104" y="149"/>
                    </a:cubicBezTo>
                    <a:cubicBezTo>
                      <a:pt x="69" y="151"/>
                      <a:pt x="37" y="167"/>
                      <a:pt x="12" y="191"/>
                    </a:cubicBezTo>
                    <a:cubicBezTo>
                      <a:pt x="0" y="203"/>
                      <a:pt x="19" y="222"/>
                      <a:pt x="32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78">
                <a:extLst>
                  <a:ext uri="{FF2B5EF4-FFF2-40B4-BE49-F238E27FC236}">
                    <a16:creationId xmlns:a16="http://schemas.microsoft.com/office/drawing/2014/main" id="{1161B377-93C6-4805-8A3C-9DD2B3599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75651" y="4846638"/>
                <a:ext cx="1538288" cy="1069975"/>
              </a:xfrm>
              <a:custGeom>
                <a:avLst/>
                <a:gdLst>
                  <a:gd name="T0" fmla="*/ 620 w 620"/>
                  <a:gd name="T1" fmla="*/ 391 h 432"/>
                  <a:gd name="T2" fmla="*/ 620 w 620"/>
                  <a:gd name="T3" fmla="*/ 60 h 432"/>
                  <a:gd name="T4" fmla="*/ 610 w 620"/>
                  <a:gd name="T5" fmla="*/ 47 h 432"/>
                  <a:gd name="T6" fmla="*/ 456 w 620"/>
                  <a:gd name="T7" fmla="*/ 3 h 432"/>
                  <a:gd name="T8" fmla="*/ 453 w 620"/>
                  <a:gd name="T9" fmla="*/ 3 h 432"/>
                  <a:gd name="T10" fmla="*/ 436 w 620"/>
                  <a:gd name="T11" fmla="*/ 19 h 432"/>
                  <a:gd name="T12" fmla="*/ 424 w 620"/>
                  <a:gd name="T13" fmla="*/ 83 h 432"/>
                  <a:gd name="T14" fmla="*/ 372 w 620"/>
                  <a:gd name="T15" fmla="*/ 131 h 432"/>
                  <a:gd name="T16" fmla="*/ 226 w 620"/>
                  <a:gd name="T17" fmla="*/ 117 h 432"/>
                  <a:gd name="T18" fmla="*/ 190 w 620"/>
                  <a:gd name="T19" fmla="*/ 72 h 432"/>
                  <a:gd name="T20" fmla="*/ 184 w 620"/>
                  <a:gd name="T21" fmla="*/ 20 h 432"/>
                  <a:gd name="T22" fmla="*/ 178 w 620"/>
                  <a:gd name="T23" fmla="*/ 5 h 432"/>
                  <a:gd name="T24" fmla="*/ 167 w 620"/>
                  <a:gd name="T25" fmla="*/ 3 h 432"/>
                  <a:gd name="T26" fmla="*/ 13 w 620"/>
                  <a:gd name="T27" fmla="*/ 47 h 432"/>
                  <a:gd name="T28" fmla="*/ 10 w 620"/>
                  <a:gd name="T29" fmla="*/ 47 h 432"/>
                  <a:gd name="T30" fmla="*/ 0 w 620"/>
                  <a:gd name="T31" fmla="*/ 60 h 432"/>
                  <a:gd name="T32" fmla="*/ 0 w 620"/>
                  <a:gd name="T33" fmla="*/ 388 h 432"/>
                  <a:gd name="T34" fmla="*/ 1 w 620"/>
                  <a:gd name="T35" fmla="*/ 403 h 432"/>
                  <a:gd name="T36" fmla="*/ 51 w 620"/>
                  <a:gd name="T37" fmla="*/ 431 h 432"/>
                  <a:gd name="T38" fmla="*/ 553 w 620"/>
                  <a:gd name="T39" fmla="*/ 431 h 432"/>
                  <a:gd name="T40" fmla="*/ 615 w 620"/>
                  <a:gd name="T41" fmla="*/ 412 h 432"/>
                  <a:gd name="T42" fmla="*/ 620 w 620"/>
                  <a:gd name="T43" fmla="*/ 391 h 432"/>
                  <a:gd name="T44" fmla="*/ 592 w 620"/>
                  <a:gd name="T45" fmla="*/ 397 h 432"/>
                  <a:gd name="T46" fmla="*/ 592 w 620"/>
                  <a:gd name="T47" fmla="*/ 398 h 432"/>
                  <a:gd name="T48" fmla="*/ 587 w 620"/>
                  <a:gd name="T49" fmla="*/ 401 h 432"/>
                  <a:gd name="T50" fmla="*/ 569 w 620"/>
                  <a:gd name="T51" fmla="*/ 404 h 432"/>
                  <a:gd name="T52" fmla="*/ 51 w 620"/>
                  <a:gd name="T53" fmla="*/ 404 h 432"/>
                  <a:gd name="T54" fmla="*/ 30 w 620"/>
                  <a:gd name="T55" fmla="*/ 399 h 432"/>
                  <a:gd name="T56" fmla="*/ 28 w 620"/>
                  <a:gd name="T57" fmla="*/ 398 h 432"/>
                  <a:gd name="T58" fmla="*/ 28 w 620"/>
                  <a:gd name="T59" fmla="*/ 397 h 432"/>
                  <a:gd name="T60" fmla="*/ 28 w 620"/>
                  <a:gd name="T61" fmla="*/ 71 h 432"/>
                  <a:gd name="T62" fmla="*/ 155 w 620"/>
                  <a:gd name="T63" fmla="*/ 35 h 432"/>
                  <a:gd name="T64" fmla="*/ 225 w 620"/>
                  <a:gd name="T65" fmla="*/ 150 h 432"/>
                  <a:gd name="T66" fmla="*/ 390 w 620"/>
                  <a:gd name="T67" fmla="*/ 152 h 432"/>
                  <a:gd name="T68" fmla="*/ 465 w 620"/>
                  <a:gd name="T69" fmla="*/ 34 h 432"/>
                  <a:gd name="T70" fmla="*/ 592 w 620"/>
                  <a:gd name="T71" fmla="*/ 71 h 432"/>
                  <a:gd name="T72" fmla="*/ 592 w 620"/>
                  <a:gd name="T73" fmla="*/ 3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0" h="432">
                    <a:moveTo>
                      <a:pt x="620" y="391"/>
                    </a:moveTo>
                    <a:cubicBezTo>
                      <a:pt x="620" y="60"/>
                      <a:pt x="620" y="60"/>
                      <a:pt x="620" y="60"/>
                    </a:cubicBezTo>
                    <a:cubicBezTo>
                      <a:pt x="620" y="54"/>
                      <a:pt x="616" y="49"/>
                      <a:pt x="610" y="47"/>
                    </a:cubicBezTo>
                    <a:cubicBezTo>
                      <a:pt x="558" y="33"/>
                      <a:pt x="507" y="18"/>
                      <a:pt x="456" y="3"/>
                    </a:cubicBezTo>
                    <a:cubicBezTo>
                      <a:pt x="455" y="3"/>
                      <a:pt x="454" y="3"/>
                      <a:pt x="453" y="3"/>
                    </a:cubicBezTo>
                    <a:cubicBezTo>
                      <a:pt x="443" y="0"/>
                      <a:pt x="435" y="10"/>
                      <a:pt x="436" y="19"/>
                    </a:cubicBezTo>
                    <a:cubicBezTo>
                      <a:pt x="440" y="41"/>
                      <a:pt x="435" y="64"/>
                      <a:pt x="424" y="83"/>
                    </a:cubicBezTo>
                    <a:cubicBezTo>
                      <a:pt x="412" y="104"/>
                      <a:pt x="394" y="120"/>
                      <a:pt x="372" y="131"/>
                    </a:cubicBezTo>
                    <a:cubicBezTo>
                      <a:pt x="326" y="155"/>
                      <a:pt x="267" y="150"/>
                      <a:pt x="226" y="117"/>
                    </a:cubicBezTo>
                    <a:cubicBezTo>
                      <a:pt x="210" y="105"/>
                      <a:pt x="198" y="90"/>
                      <a:pt x="190" y="72"/>
                    </a:cubicBezTo>
                    <a:cubicBezTo>
                      <a:pt x="183" y="56"/>
                      <a:pt x="181" y="36"/>
                      <a:pt x="184" y="20"/>
                    </a:cubicBezTo>
                    <a:cubicBezTo>
                      <a:pt x="185" y="14"/>
                      <a:pt x="183" y="8"/>
                      <a:pt x="178" y="5"/>
                    </a:cubicBezTo>
                    <a:cubicBezTo>
                      <a:pt x="175" y="3"/>
                      <a:pt x="171" y="2"/>
                      <a:pt x="167" y="3"/>
                    </a:cubicBezTo>
                    <a:cubicBezTo>
                      <a:pt x="116" y="18"/>
                      <a:pt x="64" y="32"/>
                      <a:pt x="13" y="47"/>
                    </a:cubicBezTo>
                    <a:cubicBezTo>
                      <a:pt x="12" y="47"/>
                      <a:pt x="11" y="47"/>
                      <a:pt x="10" y="47"/>
                    </a:cubicBezTo>
                    <a:cubicBezTo>
                      <a:pt x="5" y="49"/>
                      <a:pt x="0" y="54"/>
                      <a:pt x="0" y="60"/>
                    </a:cubicBezTo>
                    <a:cubicBezTo>
                      <a:pt x="0" y="388"/>
                      <a:pt x="0" y="388"/>
                      <a:pt x="0" y="388"/>
                    </a:cubicBezTo>
                    <a:cubicBezTo>
                      <a:pt x="0" y="393"/>
                      <a:pt x="0" y="398"/>
                      <a:pt x="1" y="403"/>
                    </a:cubicBezTo>
                    <a:cubicBezTo>
                      <a:pt x="4" y="425"/>
                      <a:pt x="34" y="431"/>
                      <a:pt x="51" y="431"/>
                    </a:cubicBezTo>
                    <a:cubicBezTo>
                      <a:pt x="553" y="431"/>
                      <a:pt x="553" y="431"/>
                      <a:pt x="553" y="431"/>
                    </a:cubicBezTo>
                    <a:cubicBezTo>
                      <a:pt x="575" y="431"/>
                      <a:pt x="602" y="432"/>
                      <a:pt x="615" y="412"/>
                    </a:cubicBezTo>
                    <a:cubicBezTo>
                      <a:pt x="620" y="405"/>
                      <a:pt x="620" y="398"/>
                      <a:pt x="620" y="391"/>
                    </a:cubicBezTo>
                    <a:close/>
                    <a:moveTo>
                      <a:pt x="592" y="397"/>
                    </a:moveTo>
                    <a:cubicBezTo>
                      <a:pt x="592" y="398"/>
                      <a:pt x="591" y="398"/>
                      <a:pt x="592" y="398"/>
                    </a:cubicBezTo>
                    <a:cubicBezTo>
                      <a:pt x="590" y="399"/>
                      <a:pt x="588" y="400"/>
                      <a:pt x="587" y="401"/>
                    </a:cubicBezTo>
                    <a:cubicBezTo>
                      <a:pt x="581" y="403"/>
                      <a:pt x="575" y="404"/>
                      <a:pt x="569" y="404"/>
                    </a:cubicBezTo>
                    <a:cubicBezTo>
                      <a:pt x="51" y="404"/>
                      <a:pt x="51" y="404"/>
                      <a:pt x="51" y="404"/>
                    </a:cubicBezTo>
                    <a:cubicBezTo>
                      <a:pt x="43" y="404"/>
                      <a:pt x="35" y="402"/>
                      <a:pt x="30" y="399"/>
                    </a:cubicBezTo>
                    <a:cubicBezTo>
                      <a:pt x="30" y="399"/>
                      <a:pt x="28" y="398"/>
                      <a:pt x="28" y="398"/>
                    </a:cubicBezTo>
                    <a:cubicBezTo>
                      <a:pt x="28" y="398"/>
                      <a:pt x="28" y="397"/>
                      <a:pt x="28" y="397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70" y="59"/>
                      <a:pt x="113" y="47"/>
                      <a:pt x="155" y="35"/>
                    </a:cubicBezTo>
                    <a:cubicBezTo>
                      <a:pt x="156" y="82"/>
                      <a:pt x="184" y="125"/>
                      <a:pt x="225" y="150"/>
                    </a:cubicBezTo>
                    <a:cubicBezTo>
                      <a:pt x="275" y="181"/>
                      <a:pt x="339" y="180"/>
                      <a:pt x="390" y="152"/>
                    </a:cubicBezTo>
                    <a:cubicBezTo>
                      <a:pt x="434" y="128"/>
                      <a:pt x="464" y="84"/>
                      <a:pt x="465" y="34"/>
                    </a:cubicBezTo>
                    <a:cubicBezTo>
                      <a:pt x="507" y="46"/>
                      <a:pt x="550" y="59"/>
                      <a:pt x="592" y="71"/>
                    </a:cubicBezTo>
                    <a:lnTo>
                      <a:pt x="592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D38D47F-C289-4FF7-8B40-AF009F7BA7C6}"/>
              </a:ext>
            </a:extLst>
          </p:cNvPr>
          <p:cNvSpPr txBox="1"/>
          <p:nvPr/>
        </p:nvSpPr>
        <p:spPr>
          <a:xfrm>
            <a:off x="3596046" y="5339677"/>
            <a:ext cx="504105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 Light" panose="02000000000000000000" pitchFamily="2" charset="0"/>
              </a:rPr>
              <a:t>The same with term frequency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 Light" panose="02000000000000000000" pitchFamily="2" charset="0"/>
              </a:rPr>
              <a:t>Dictionary word(key):document list(value)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Roboto Light" panose="02000000000000000000" pitchFamily="2" charset="0"/>
            </a:endParaRP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Roboto Light" panose="02000000000000000000" pitchFamily="2" charset="0"/>
            </a:endParaRPr>
          </a:p>
        </p:txBody>
      </p: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16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CC6CADB-DA9B-43BB-A8A9-E21A8F174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333" y="2069961"/>
            <a:ext cx="7752494" cy="315802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ECD1375-2627-4228-B330-7698D9F61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9272" y="2092751"/>
            <a:ext cx="7712737" cy="317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13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2905432" y="0"/>
            <a:ext cx="9286568" cy="183873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2905431" y="-4970"/>
            <a:ext cx="9286569" cy="1853648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97D3B0-4805-471C-B80F-0C9789594312}"/>
              </a:ext>
            </a:extLst>
          </p:cNvPr>
          <p:cNvSpPr/>
          <p:nvPr/>
        </p:nvSpPr>
        <p:spPr>
          <a:xfrm>
            <a:off x="0" y="0"/>
            <a:ext cx="2905432" cy="6858000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AC989-6087-456A-9CF9-0CEDC9A31FBD}"/>
              </a:ext>
            </a:extLst>
          </p:cNvPr>
          <p:cNvSpPr/>
          <p:nvPr/>
        </p:nvSpPr>
        <p:spPr>
          <a:xfrm>
            <a:off x="3352800" y="2035277"/>
            <a:ext cx="7787640" cy="4156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3352800" y="914400"/>
            <a:ext cx="5933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Indexing files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692E279-9F93-48FC-911B-7AC0E80A5D51}"/>
              </a:ext>
            </a:extLst>
          </p:cNvPr>
          <p:cNvGrpSpPr/>
          <p:nvPr/>
        </p:nvGrpSpPr>
        <p:grpSpPr>
          <a:xfrm>
            <a:off x="0" y="3218622"/>
            <a:ext cx="2905429" cy="583502"/>
            <a:chOff x="0" y="2552700"/>
            <a:chExt cx="2905429" cy="58350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B4ABE9-7024-4816-A699-F1308B37897C}"/>
                </a:ext>
              </a:extLst>
            </p:cNvPr>
            <p:cNvSpPr/>
            <p:nvPr/>
          </p:nvSpPr>
          <p:spPr>
            <a:xfrm>
              <a:off x="0" y="2552700"/>
              <a:ext cx="2905429" cy="583502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4773BD-0F89-4676-B080-85E66D4A5AE5}"/>
                </a:ext>
              </a:extLst>
            </p:cNvPr>
            <p:cNvSpPr/>
            <p:nvPr/>
          </p:nvSpPr>
          <p:spPr>
            <a:xfrm>
              <a:off x="1" y="2552700"/>
              <a:ext cx="45719" cy="58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3DDD58F-2A37-4523-BAE4-7265BA04129C}"/>
              </a:ext>
            </a:extLst>
          </p:cNvPr>
          <p:cNvGrpSpPr/>
          <p:nvPr/>
        </p:nvGrpSpPr>
        <p:grpSpPr>
          <a:xfrm>
            <a:off x="472210" y="2035277"/>
            <a:ext cx="2365630" cy="338554"/>
            <a:chOff x="472210" y="2035277"/>
            <a:chExt cx="2365630" cy="338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C67D33-11E0-46C4-9D0E-BB1670D26BB1}"/>
                </a:ext>
              </a:extLst>
            </p:cNvPr>
            <p:cNvSpPr txBox="1"/>
            <p:nvPr/>
          </p:nvSpPr>
          <p:spPr>
            <a:xfrm>
              <a:off x="889978" y="2035277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Term frequency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8ABF7C2-E8EE-4A44-B47F-CDEC1A80679A}"/>
                </a:ext>
              </a:extLst>
            </p:cNvPr>
            <p:cNvGrpSpPr/>
            <p:nvPr/>
          </p:nvGrpSpPr>
          <p:grpSpPr>
            <a:xfrm>
              <a:off x="472210" y="2070345"/>
              <a:ext cx="236620" cy="247344"/>
              <a:chOff x="8323263" y="4287838"/>
              <a:chExt cx="1646238" cy="1720850"/>
            </a:xfrm>
            <a:solidFill>
              <a:schemeClr val="bg1"/>
            </a:solidFill>
          </p:grpSpPr>
          <p:sp>
            <p:nvSpPr>
              <p:cNvPr id="23" name="Freeform 252">
                <a:extLst>
                  <a:ext uri="{FF2B5EF4-FFF2-40B4-BE49-F238E27FC236}">
                    <a16:creationId xmlns:a16="http://schemas.microsoft.com/office/drawing/2014/main" id="{E956E181-033A-4A08-957C-4B63D576B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0000" y="4819650"/>
                <a:ext cx="496888" cy="644525"/>
              </a:xfrm>
              <a:custGeom>
                <a:avLst/>
                <a:gdLst>
                  <a:gd name="T0" fmla="*/ 195 w 200"/>
                  <a:gd name="T1" fmla="*/ 25 h 260"/>
                  <a:gd name="T2" fmla="*/ 190 w 200"/>
                  <a:gd name="T3" fmla="*/ 4 h 260"/>
                  <a:gd name="T4" fmla="*/ 169 w 200"/>
                  <a:gd name="T5" fmla="*/ 9 h 260"/>
                  <a:gd name="T6" fmla="*/ 63 w 200"/>
                  <a:gd name="T7" fmla="*/ 155 h 260"/>
                  <a:gd name="T8" fmla="*/ 5 w 200"/>
                  <a:gd name="T9" fmla="*/ 235 h 260"/>
                  <a:gd name="T10" fmla="*/ 10 w 200"/>
                  <a:gd name="T11" fmla="*/ 256 h 260"/>
                  <a:gd name="T12" fmla="*/ 31 w 200"/>
                  <a:gd name="T13" fmla="*/ 250 h 260"/>
                  <a:gd name="T14" fmla="*/ 137 w 200"/>
                  <a:gd name="T15" fmla="*/ 104 h 260"/>
                  <a:gd name="T16" fmla="*/ 195 w 200"/>
                  <a:gd name="T17" fmla="*/ 2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60">
                    <a:moveTo>
                      <a:pt x="195" y="25"/>
                    </a:moveTo>
                    <a:cubicBezTo>
                      <a:pt x="200" y="18"/>
                      <a:pt x="196" y="8"/>
                      <a:pt x="190" y="4"/>
                    </a:cubicBezTo>
                    <a:cubicBezTo>
                      <a:pt x="182" y="0"/>
                      <a:pt x="174" y="3"/>
                      <a:pt x="169" y="9"/>
                    </a:cubicBezTo>
                    <a:cubicBezTo>
                      <a:pt x="134" y="58"/>
                      <a:pt x="98" y="107"/>
                      <a:pt x="63" y="155"/>
                    </a:cubicBezTo>
                    <a:cubicBezTo>
                      <a:pt x="44" y="182"/>
                      <a:pt x="24" y="209"/>
                      <a:pt x="5" y="235"/>
                    </a:cubicBezTo>
                    <a:cubicBezTo>
                      <a:pt x="0" y="242"/>
                      <a:pt x="4" y="252"/>
                      <a:pt x="10" y="256"/>
                    </a:cubicBezTo>
                    <a:cubicBezTo>
                      <a:pt x="18" y="260"/>
                      <a:pt x="26" y="257"/>
                      <a:pt x="31" y="250"/>
                    </a:cubicBezTo>
                    <a:cubicBezTo>
                      <a:pt x="66" y="202"/>
                      <a:pt x="102" y="153"/>
                      <a:pt x="137" y="104"/>
                    </a:cubicBezTo>
                    <a:cubicBezTo>
                      <a:pt x="156" y="78"/>
                      <a:pt x="176" y="51"/>
                      <a:pt x="19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53">
                <a:extLst>
                  <a:ext uri="{FF2B5EF4-FFF2-40B4-BE49-F238E27FC236}">
                    <a16:creationId xmlns:a16="http://schemas.microsoft.com/office/drawing/2014/main" id="{CE5AAA29-8F5B-42A1-BA5D-29ABB53286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86813" y="4822825"/>
                <a:ext cx="292100" cy="292100"/>
              </a:xfrm>
              <a:custGeom>
                <a:avLst/>
                <a:gdLst>
                  <a:gd name="T0" fmla="*/ 117 w 117"/>
                  <a:gd name="T1" fmla="*/ 61 h 118"/>
                  <a:gd name="T2" fmla="*/ 117 w 117"/>
                  <a:gd name="T3" fmla="*/ 59 h 118"/>
                  <a:gd name="T4" fmla="*/ 117 w 117"/>
                  <a:gd name="T5" fmla="*/ 57 h 118"/>
                  <a:gd name="T6" fmla="*/ 59 w 117"/>
                  <a:gd name="T7" fmla="*/ 1 h 118"/>
                  <a:gd name="T8" fmla="*/ 1 w 117"/>
                  <a:gd name="T9" fmla="*/ 59 h 118"/>
                  <a:gd name="T10" fmla="*/ 59 w 117"/>
                  <a:gd name="T11" fmla="*/ 118 h 118"/>
                  <a:gd name="T12" fmla="*/ 117 w 117"/>
                  <a:gd name="T13" fmla="*/ 61 h 118"/>
                  <a:gd name="T14" fmla="*/ 31 w 117"/>
                  <a:gd name="T15" fmla="*/ 59 h 118"/>
                  <a:gd name="T16" fmla="*/ 59 w 117"/>
                  <a:gd name="T17" fmla="*/ 31 h 118"/>
                  <a:gd name="T18" fmla="*/ 87 w 117"/>
                  <a:gd name="T19" fmla="*/ 59 h 118"/>
                  <a:gd name="T20" fmla="*/ 59 w 117"/>
                  <a:gd name="T21" fmla="*/ 88 h 118"/>
                  <a:gd name="T22" fmla="*/ 31 w 117"/>
                  <a:gd name="T23" fmla="*/ 5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117" y="61"/>
                    </a:moveTo>
                    <a:cubicBezTo>
                      <a:pt x="117" y="61"/>
                      <a:pt x="117" y="60"/>
                      <a:pt x="117" y="59"/>
                    </a:cubicBezTo>
                    <a:cubicBezTo>
                      <a:pt x="117" y="59"/>
                      <a:pt x="117" y="58"/>
                      <a:pt x="117" y="57"/>
                    </a:cubicBezTo>
                    <a:cubicBezTo>
                      <a:pt x="115" y="26"/>
                      <a:pt x="90" y="2"/>
                      <a:pt x="59" y="1"/>
                    </a:cubicBezTo>
                    <a:cubicBezTo>
                      <a:pt x="27" y="0"/>
                      <a:pt x="1" y="28"/>
                      <a:pt x="1" y="59"/>
                    </a:cubicBezTo>
                    <a:cubicBezTo>
                      <a:pt x="0" y="91"/>
                      <a:pt x="28" y="117"/>
                      <a:pt x="59" y="118"/>
                    </a:cubicBezTo>
                    <a:cubicBezTo>
                      <a:pt x="90" y="118"/>
                      <a:pt x="115" y="92"/>
                      <a:pt x="117" y="61"/>
                    </a:cubicBezTo>
                    <a:close/>
                    <a:moveTo>
                      <a:pt x="31" y="59"/>
                    </a:moveTo>
                    <a:cubicBezTo>
                      <a:pt x="30" y="44"/>
                      <a:pt x="44" y="31"/>
                      <a:pt x="59" y="31"/>
                    </a:cubicBezTo>
                    <a:cubicBezTo>
                      <a:pt x="75" y="31"/>
                      <a:pt x="87" y="44"/>
                      <a:pt x="87" y="59"/>
                    </a:cubicBezTo>
                    <a:cubicBezTo>
                      <a:pt x="87" y="75"/>
                      <a:pt x="75" y="87"/>
                      <a:pt x="59" y="88"/>
                    </a:cubicBezTo>
                    <a:cubicBezTo>
                      <a:pt x="43" y="88"/>
                      <a:pt x="31" y="74"/>
                      <a:pt x="3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54">
                <a:extLst>
                  <a:ext uri="{FF2B5EF4-FFF2-40B4-BE49-F238E27FC236}">
                    <a16:creationId xmlns:a16="http://schemas.microsoft.com/office/drawing/2014/main" id="{88AA84C1-90C2-4980-8891-0CADBA9B2B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94800" y="5168900"/>
                <a:ext cx="290513" cy="293688"/>
              </a:xfrm>
              <a:custGeom>
                <a:avLst/>
                <a:gdLst>
                  <a:gd name="T0" fmla="*/ 59 w 117"/>
                  <a:gd name="T1" fmla="*/ 0 h 118"/>
                  <a:gd name="T2" fmla="*/ 1 w 117"/>
                  <a:gd name="T3" fmla="*/ 59 h 118"/>
                  <a:gd name="T4" fmla="*/ 59 w 117"/>
                  <a:gd name="T5" fmla="*/ 117 h 118"/>
                  <a:gd name="T6" fmla="*/ 117 w 117"/>
                  <a:gd name="T7" fmla="*/ 61 h 118"/>
                  <a:gd name="T8" fmla="*/ 117 w 117"/>
                  <a:gd name="T9" fmla="*/ 59 h 118"/>
                  <a:gd name="T10" fmla="*/ 117 w 117"/>
                  <a:gd name="T11" fmla="*/ 56 h 118"/>
                  <a:gd name="T12" fmla="*/ 59 w 117"/>
                  <a:gd name="T13" fmla="*/ 0 h 118"/>
                  <a:gd name="T14" fmla="*/ 59 w 117"/>
                  <a:gd name="T15" fmla="*/ 87 h 118"/>
                  <a:gd name="T16" fmla="*/ 31 w 117"/>
                  <a:gd name="T17" fmla="*/ 59 h 118"/>
                  <a:gd name="T18" fmla="*/ 59 w 117"/>
                  <a:gd name="T19" fmla="*/ 30 h 118"/>
                  <a:gd name="T20" fmla="*/ 87 w 117"/>
                  <a:gd name="T21" fmla="*/ 59 h 118"/>
                  <a:gd name="T22" fmla="*/ 59 w 117"/>
                  <a:gd name="T23" fmla="*/ 8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59" y="0"/>
                    </a:moveTo>
                    <a:cubicBezTo>
                      <a:pt x="27" y="0"/>
                      <a:pt x="1" y="27"/>
                      <a:pt x="1" y="59"/>
                    </a:cubicBezTo>
                    <a:cubicBezTo>
                      <a:pt x="0" y="91"/>
                      <a:pt x="28" y="116"/>
                      <a:pt x="59" y="117"/>
                    </a:cubicBezTo>
                    <a:cubicBezTo>
                      <a:pt x="90" y="118"/>
                      <a:pt x="116" y="91"/>
                      <a:pt x="117" y="61"/>
                    </a:cubicBezTo>
                    <a:cubicBezTo>
                      <a:pt x="117" y="60"/>
                      <a:pt x="117" y="59"/>
                      <a:pt x="117" y="59"/>
                    </a:cubicBezTo>
                    <a:cubicBezTo>
                      <a:pt x="117" y="58"/>
                      <a:pt x="117" y="57"/>
                      <a:pt x="117" y="56"/>
                    </a:cubicBezTo>
                    <a:cubicBezTo>
                      <a:pt x="116" y="25"/>
                      <a:pt x="90" y="1"/>
                      <a:pt x="59" y="0"/>
                    </a:cubicBezTo>
                    <a:close/>
                    <a:moveTo>
                      <a:pt x="59" y="87"/>
                    </a:moveTo>
                    <a:cubicBezTo>
                      <a:pt x="43" y="87"/>
                      <a:pt x="31" y="74"/>
                      <a:pt x="31" y="59"/>
                    </a:cubicBezTo>
                    <a:cubicBezTo>
                      <a:pt x="30" y="43"/>
                      <a:pt x="44" y="31"/>
                      <a:pt x="59" y="30"/>
                    </a:cubicBezTo>
                    <a:cubicBezTo>
                      <a:pt x="75" y="30"/>
                      <a:pt x="87" y="43"/>
                      <a:pt x="87" y="59"/>
                    </a:cubicBezTo>
                    <a:cubicBezTo>
                      <a:pt x="87" y="74"/>
                      <a:pt x="75" y="86"/>
                      <a:pt x="59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55">
                <a:extLst>
                  <a:ext uri="{FF2B5EF4-FFF2-40B4-BE49-F238E27FC236}">
                    <a16:creationId xmlns:a16="http://schemas.microsoft.com/office/drawing/2014/main" id="{99300E76-84B7-49C8-B607-A634C918FB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23263" y="4287838"/>
                <a:ext cx="1646238" cy="1720850"/>
              </a:xfrm>
              <a:custGeom>
                <a:avLst/>
                <a:gdLst>
                  <a:gd name="T0" fmla="*/ 589 w 663"/>
                  <a:gd name="T1" fmla="*/ 345 h 695"/>
                  <a:gd name="T2" fmla="*/ 651 w 663"/>
                  <a:gd name="T3" fmla="*/ 273 h 695"/>
                  <a:gd name="T4" fmla="*/ 612 w 663"/>
                  <a:gd name="T5" fmla="*/ 211 h 695"/>
                  <a:gd name="T6" fmla="*/ 546 w 663"/>
                  <a:gd name="T7" fmla="*/ 112 h 695"/>
                  <a:gd name="T8" fmla="*/ 525 w 663"/>
                  <a:gd name="T9" fmla="*/ 62 h 695"/>
                  <a:gd name="T10" fmla="*/ 411 w 663"/>
                  <a:gd name="T11" fmla="*/ 100 h 695"/>
                  <a:gd name="T12" fmla="*/ 361 w 663"/>
                  <a:gd name="T13" fmla="*/ 19 h 695"/>
                  <a:gd name="T14" fmla="*/ 291 w 663"/>
                  <a:gd name="T15" fmla="*/ 37 h 695"/>
                  <a:gd name="T16" fmla="*/ 176 w 663"/>
                  <a:gd name="T17" fmla="*/ 68 h 695"/>
                  <a:gd name="T18" fmla="*/ 121 w 663"/>
                  <a:gd name="T19" fmla="*/ 75 h 695"/>
                  <a:gd name="T20" fmla="*/ 123 w 663"/>
                  <a:gd name="T21" fmla="*/ 194 h 695"/>
                  <a:gd name="T22" fmla="*/ 30 w 663"/>
                  <a:gd name="T23" fmla="*/ 216 h 695"/>
                  <a:gd name="T24" fmla="*/ 27 w 663"/>
                  <a:gd name="T25" fmla="*/ 290 h 695"/>
                  <a:gd name="T26" fmla="*/ 23 w 663"/>
                  <a:gd name="T27" fmla="*/ 405 h 695"/>
                  <a:gd name="T28" fmla="*/ 8 w 663"/>
                  <a:gd name="T29" fmla="*/ 459 h 695"/>
                  <a:gd name="T30" fmla="*/ 123 w 663"/>
                  <a:gd name="T31" fmla="*/ 496 h 695"/>
                  <a:gd name="T32" fmla="*/ 115 w 663"/>
                  <a:gd name="T33" fmla="*/ 593 h 695"/>
                  <a:gd name="T34" fmla="*/ 183 w 663"/>
                  <a:gd name="T35" fmla="*/ 618 h 695"/>
                  <a:gd name="T36" fmla="*/ 283 w 663"/>
                  <a:gd name="T37" fmla="*/ 641 h 695"/>
                  <a:gd name="T38" fmla="*/ 360 w 663"/>
                  <a:gd name="T39" fmla="*/ 674 h 695"/>
                  <a:gd name="T40" fmla="*/ 411 w 663"/>
                  <a:gd name="T41" fmla="*/ 590 h 695"/>
                  <a:gd name="T42" fmla="*/ 501 w 663"/>
                  <a:gd name="T43" fmla="*/ 627 h 695"/>
                  <a:gd name="T44" fmla="*/ 546 w 663"/>
                  <a:gd name="T45" fmla="*/ 570 h 695"/>
                  <a:gd name="T46" fmla="*/ 619 w 663"/>
                  <a:gd name="T47" fmla="*/ 478 h 695"/>
                  <a:gd name="T48" fmla="*/ 660 w 663"/>
                  <a:gd name="T49" fmla="*/ 443 h 695"/>
                  <a:gd name="T50" fmla="*/ 626 w 663"/>
                  <a:gd name="T51" fmla="*/ 445 h 695"/>
                  <a:gd name="T52" fmla="*/ 520 w 663"/>
                  <a:gd name="T53" fmla="*/ 470 h 695"/>
                  <a:gd name="T54" fmla="*/ 516 w 663"/>
                  <a:gd name="T55" fmla="*/ 578 h 695"/>
                  <a:gd name="T56" fmla="*/ 510 w 663"/>
                  <a:gd name="T57" fmla="*/ 598 h 695"/>
                  <a:gd name="T58" fmla="*/ 409 w 663"/>
                  <a:gd name="T59" fmla="*/ 556 h 695"/>
                  <a:gd name="T60" fmla="*/ 335 w 663"/>
                  <a:gd name="T61" fmla="*/ 657 h 695"/>
                  <a:gd name="T62" fmla="*/ 324 w 663"/>
                  <a:gd name="T63" fmla="*/ 650 h 695"/>
                  <a:gd name="T64" fmla="*/ 271 w 663"/>
                  <a:gd name="T65" fmla="*/ 563 h 695"/>
                  <a:gd name="T66" fmla="*/ 168 w 663"/>
                  <a:gd name="T67" fmla="*/ 592 h 695"/>
                  <a:gd name="T68" fmla="*/ 148 w 663"/>
                  <a:gd name="T69" fmla="*/ 599 h 695"/>
                  <a:gd name="T70" fmla="*/ 149 w 663"/>
                  <a:gd name="T71" fmla="*/ 554 h 695"/>
                  <a:gd name="T72" fmla="*/ 143 w 663"/>
                  <a:gd name="T73" fmla="*/ 470 h 695"/>
                  <a:gd name="T74" fmla="*/ 38 w 663"/>
                  <a:gd name="T75" fmla="*/ 445 h 695"/>
                  <a:gd name="T76" fmla="*/ 60 w 663"/>
                  <a:gd name="T77" fmla="*/ 407 h 695"/>
                  <a:gd name="T78" fmla="*/ 105 w 663"/>
                  <a:gd name="T79" fmla="*/ 334 h 695"/>
                  <a:gd name="T80" fmla="*/ 34 w 663"/>
                  <a:gd name="T81" fmla="*/ 252 h 695"/>
                  <a:gd name="T82" fmla="*/ 37 w 663"/>
                  <a:gd name="T83" fmla="*/ 245 h 695"/>
                  <a:gd name="T84" fmla="*/ 143 w 663"/>
                  <a:gd name="T85" fmla="*/ 220 h 695"/>
                  <a:gd name="T86" fmla="*/ 147 w 663"/>
                  <a:gd name="T87" fmla="*/ 112 h 695"/>
                  <a:gd name="T88" fmla="*/ 153 w 663"/>
                  <a:gd name="T89" fmla="*/ 91 h 695"/>
                  <a:gd name="T90" fmla="*/ 254 w 663"/>
                  <a:gd name="T91" fmla="*/ 134 h 695"/>
                  <a:gd name="T92" fmla="*/ 320 w 663"/>
                  <a:gd name="T93" fmla="*/ 47 h 695"/>
                  <a:gd name="T94" fmla="*/ 335 w 663"/>
                  <a:gd name="T95" fmla="*/ 33 h 695"/>
                  <a:gd name="T96" fmla="*/ 392 w 663"/>
                  <a:gd name="T97" fmla="*/ 127 h 695"/>
                  <a:gd name="T98" fmla="*/ 495 w 663"/>
                  <a:gd name="T99" fmla="*/ 98 h 695"/>
                  <a:gd name="T100" fmla="*/ 516 w 663"/>
                  <a:gd name="T101" fmla="*/ 91 h 695"/>
                  <a:gd name="T102" fmla="*/ 514 w 663"/>
                  <a:gd name="T103" fmla="*/ 136 h 695"/>
                  <a:gd name="T104" fmla="*/ 520 w 663"/>
                  <a:gd name="T105" fmla="*/ 220 h 695"/>
                  <a:gd name="T106" fmla="*/ 626 w 663"/>
                  <a:gd name="T107" fmla="*/ 245 h 695"/>
                  <a:gd name="T108" fmla="*/ 603 w 663"/>
                  <a:gd name="T109" fmla="*/ 282 h 695"/>
                  <a:gd name="T110" fmla="*/ 558 w 663"/>
                  <a:gd name="T111" fmla="*/ 356 h 695"/>
                  <a:gd name="T112" fmla="*/ 629 w 663"/>
                  <a:gd name="T113" fmla="*/ 438 h 695"/>
                  <a:gd name="T114" fmla="*/ 626 w 663"/>
                  <a:gd name="T115" fmla="*/ 44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63" h="695">
                    <a:moveTo>
                      <a:pt x="636" y="400"/>
                    </a:moveTo>
                    <a:cubicBezTo>
                      <a:pt x="620" y="382"/>
                      <a:pt x="605" y="363"/>
                      <a:pt x="589" y="345"/>
                    </a:cubicBezTo>
                    <a:cubicBezTo>
                      <a:pt x="606" y="325"/>
                      <a:pt x="623" y="305"/>
                      <a:pt x="641" y="285"/>
                    </a:cubicBezTo>
                    <a:cubicBezTo>
                      <a:pt x="644" y="281"/>
                      <a:pt x="647" y="277"/>
                      <a:pt x="651" y="273"/>
                    </a:cubicBezTo>
                    <a:cubicBezTo>
                      <a:pt x="661" y="261"/>
                      <a:pt x="663" y="245"/>
                      <a:pt x="655" y="231"/>
                    </a:cubicBezTo>
                    <a:cubicBezTo>
                      <a:pt x="646" y="216"/>
                      <a:pt x="627" y="214"/>
                      <a:pt x="612" y="211"/>
                    </a:cubicBezTo>
                    <a:cubicBezTo>
                      <a:pt x="588" y="205"/>
                      <a:pt x="564" y="199"/>
                      <a:pt x="540" y="194"/>
                    </a:cubicBezTo>
                    <a:cubicBezTo>
                      <a:pt x="542" y="167"/>
                      <a:pt x="544" y="139"/>
                      <a:pt x="546" y="112"/>
                    </a:cubicBezTo>
                    <a:cubicBezTo>
                      <a:pt x="547" y="107"/>
                      <a:pt x="547" y="102"/>
                      <a:pt x="548" y="97"/>
                    </a:cubicBezTo>
                    <a:cubicBezTo>
                      <a:pt x="549" y="82"/>
                      <a:pt x="539" y="68"/>
                      <a:pt x="525" y="62"/>
                    </a:cubicBezTo>
                    <a:cubicBezTo>
                      <a:pt x="509" y="56"/>
                      <a:pt x="494" y="66"/>
                      <a:pt x="480" y="72"/>
                    </a:cubicBezTo>
                    <a:cubicBezTo>
                      <a:pt x="457" y="81"/>
                      <a:pt x="434" y="91"/>
                      <a:pt x="411" y="100"/>
                    </a:cubicBezTo>
                    <a:cubicBezTo>
                      <a:pt x="397" y="77"/>
                      <a:pt x="383" y="55"/>
                      <a:pt x="369" y="32"/>
                    </a:cubicBezTo>
                    <a:cubicBezTo>
                      <a:pt x="367" y="27"/>
                      <a:pt x="364" y="23"/>
                      <a:pt x="361" y="19"/>
                    </a:cubicBezTo>
                    <a:cubicBezTo>
                      <a:pt x="353" y="5"/>
                      <a:pt x="339" y="0"/>
                      <a:pt x="324" y="2"/>
                    </a:cubicBezTo>
                    <a:cubicBezTo>
                      <a:pt x="307" y="4"/>
                      <a:pt x="299" y="24"/>
                      <a:pt x="291" y="37"/>
                    </a:cubicBezTo>
                    <a:cubicBezTo>
                      <a:pt x="278" y="58"/>
                      <a:pt x="265" y="79"/>
                      <a:pt x="252" y="100"/>
                    </a:cubicBezTo>
                    <a:cubicBezTo>
                      <a:pt x="227" y="90"/>
                      <a:pt x="201" y="79"/>
                      <a:pt x="176" y="68"/>
                    </a:cubicBezTo>
                    <a:cubicBezTo>
                      <a:pt x="162" y="63"/>
                      <a:pt x="162" y="63"/>
                      <a:pt x="162" y="63"/>
                    </a:cubicBezTo>
                    <a:cubicBezTo>
                      <a:pt x="147" y="56"/>
                      <a:pt x="130" y="63"/>
                      <a:pt x="121" y="75"/>
                    </a:cubicBezTo>
                    <a:cubicBezTo>
                      <a:pt x="112" y="88"/>
                      <a:pt x="116" y="105"/>
                      <a:pt x="117" y="120"/>
                    </a:cubicBezTo>
                    <a:cubicBezTo>
                      <a:pt x="119" y="145"/>
                      <a:pt x="121" y="169"/>
                      <a:pt x="123" y="194"/>
                    </a:cubicBezTo>
                    <a:cubicBezTo>
                      <a:pt x="97" y="200"/>
                      <a:pt x="71" y="206"/>
                      <a:pt x="45" y="212"/>
                    </a:cubicBezTo>
                    <a:cubicBezTo>
                      <a:pt x="40" y="213"/>
                      <a:pt x="35" y="215"/>
                      <a:pt x="30" y="216"/>
                    </a:cubicBezTo>
                    <a:cubicBezTo>
                      <a:pt x="15" y="219"/>
                      <a:pt x="4" y="232"/>
                      <a:pt x="3" y="247"/>
                    </a:cubicBezTo>
                    <a:cubicBezTo>
                      <a:pt x="2" y="265"/>
                      <a:pt x="16" y="278"/>
                      <a:pt x="27" y="290"/>
                    </a:cubicBezTo>
                    <a:cubicBezTo>
                      <a:pt x="43" y="308"/>
                      <a:pt x="58" y="327"/>
                      <a:pt x="74" y="345"/>
                    </a:cubicBezTo>
                    <a:cubicBezTo>
                      <a:pt x="57" y="365"/>
                      <a:pt x="40" y="385"/>
                      <a:pt x="23" y="405"/>
                    </a:cubicBezTo>
                    <a:cubicBezTo>
                      <a:pt x="19" y="409"/>
                      <a:pt x="16" y="413"/>
                      <a:pt x="13" y="417"/>
                    </a:cubicBezTo>
                    <a:cubicBezTo>
                      <a:pt x="2" y="429"/>
                      <a:pt x="0" y="445"/>
                      <a:pt x="8" y="459"/>
                    </a:cubicBezTo>
                    <a:cubicBezTo>
                      <a:pt x="17" y="474"/>
                      <a:pt x="36" y="476"/>
                      <a:pt x="51" y="479"/>
                    </a:cubicBezTo>
                    <a:cubicBezTo>
                      <a:pt x="75" y="485"/>
                      <a:pt x="99" y="491"/>
                      <a:pt x="123" y="496"/>
                    </a:cubicBezTo>
                    <a:cubicBezTo>
                      <a:pt x="121" y="523"/>
                      <a:pt x="119" y="550"/>
                      <a:pt x="117" y="578"/>
                    </a:cubicBezTo>
                    <a:cubicBezTo>
                      <a:pt x="116" y="583"/>
                      <a:pt x="116" y="588"/>
                      <a:pt x="115" y="593"/>
                    </a:cubicBezTo>
                    <a:cubicBezTo>
                      <a:pt x="114" y="608"/>
                      <a:pt x="124" y="622"/>
                      <a:pt x="138" y="627"/>
                    </a:cubicBezTo>
                    <a:cubicBezTo>
                      <a:pt x="154" y="634"/>
                      <a:pt x="169" y="624"/>
                      <a:pt x="183" y="618"/>
                    </a:cubicBezTo>
                    <a:cubicBezTo>
                      <a:pt x="206" y="609"/>
                      <a:pt x="229" y="599"/>
                      <a:pt x="252" y="590"/>
                    </a:cubicBezTo>
                    <a:cubicBezTo>
                      <a:pt x="262" y="607"/>
                      <a:pt x="273" y="624"/>
                      <a:pt x="283" y="641"/>
                    </a:cubicBezTo>
                    <a:cubicBezTo>
                      <a:pt x="289" y="651"/>
                      <a:pt x="295" y="660"/>
                      <a:pt x="301" y="670"/>
                    </a:cubicBezTo>
                    <a:cubicBezTo>
                      <a:pt x="315" y="692"/>
                      <a:pt x="344" y="695"/>
                      <a:pt x="360" y="674"/>
                    </a:cubicBezTo>
                    <a:cubicBezTo>
                      <a:pt x="360" y="673"/>
                      <a:pt x="361" y="673"/>
                      <a:pt x="361" y="672"/>
                    </a:cubicBezTo>
                    <a:cubicBezTo>
                      <a:pt x="378" y="645"/>
                      <a:pt x="394" y="617"/>
                      <a:pt x="411" y="590"/>
                    </a:cubicBezTo>
                    <a:cubicBezTo>
                      <a:pt x="436" y="600"/>
                      <a:pt x="462" y="611"/>
                      <a:pt x="487" y="621"/>
                    </a:cubicBezTo>
                    <a:cubicBezTo>
                      <a:pt x="501" y="627"/>
                      <a:pt x="501" y="627"/>
                      <a:pt x="501" y="627"/>
                    </a:cubicBezTo>
                    <a:cubicBezTo>
                      <a:pt x="516" y="633"/>
                      <a:pt x="533" y="627"/>
                      <a:pt x="542" y="615"/>
                    </a:cubicBezTo>
                    <a:cubicBezTo>
                      <a:pt x="551" y="602"/>
                      <a:pt x="547" y="585"/>
                      <a:pt x="546" y="570"/>
                    </a:cubicBezTo>
                    <a:cubicBezTo>
                      <a:pt x="544" y="545"/>
                      <a:pt x="542" y="521"/>
                      <a:pt x="540" y="496"/>
                    </a:cubicBezTo>
                    <a:cubicBezTo>
                      <a:pt x="566" y="490"/>
                      <a:pt x="592" y="484"/>
                      <a:pt x="619" y="478"/>
                    </a:cubicBezTo>
                    <a:cubicBezTo>
                      <a:pt x="624" y="476"/>
                      <a:pt x="629" y="475"/>
                      <a:pt x="633" y="474"/>
                    </a:cubicBezTo>
                    <a:cubicBezTo>
                      <a:pt x="648" y="471"/>
                      <a:pt x="659" y="458"/>
                      <a:pt x="660" y="443"/>
                    </a:cubicBezTo>
                    <a:cubicBezTo>
                      <a:pt x="661" y="425"/>
                      <a:pt x="647" y="412"/>
                      <a:pt x="636" y="400"/>
                    </a:cubicBezTo>
                    <a:close/>
                    <a:moveTo>
                      <a:pt x="626" y="445"/>
                    </a:moveTo>
                    <a:cubicBezTo>
                      <a:pt x="613" y="448"/>
                      <a:pt x="599" y="451"/>
                      <a:pt x="586" y="454"/>
                    </a:cubicBezTo>
                    <a:cubicBezTo>
                      <a:pt x="564" y="460"/>
                      <a:pt x="542" y="465"/>
                      <a:pt x="520" y="470"/>
                    </a:cubicBezTo>
                    <a:cubicBezTo>
                      <a:pt x="514" y="471"/>
                      <a:pt x="508" y="478"/>
                      <a:pt x="509" y="484"/>
                    </a:cubicBezTo>
                    <a:cubicBezTo>
                      <a:pt x="511" y="516"/>
                      <a:pt x="514" y="547"/>
                      <a:pt x="516" y="578"/>
                    </a:cubicBezTo>
                    <a:cubicBezTo>
                      <a:pt x="517" y="583"/>
                      <a:pt x="517" y="588"/>
                      <a:pt x="518" y="593"/>
                    </a:cubicBezTo>
                    <a:cubicBezTo>
                      <a:pt x="518" y="598"/>
                      <a:pt x="516" y="601"/>
                      <a:pt x="510" y="598"/>
                    </a:cubicBezTo>
                    <a:cubicBezTo>
                      <a:pt x="498" y="593"/>
                      <a:pt x="485" y="588"/>
                      <a:pt x="473" y="583"/>
                    </a:cubicBezTo>
                    <a:cubicBezTo>
                      <a:pt x="452" y="574"/>
                      <a:pt x="430" y="565"/>
                      <a:pt x="409" y="556"/>
                    </a:cubicBezTo>
                    <a:cubicBezTo>
                      <a:pt x="403" y="554"/>
                      <a:pt x="395" y="558"/>
                      <a:pt x="392" y="563"/>
                    </a:cubicBezTo>
                    <a:cubicBezTo>
                      <a:pt x="373" y="594"/>
                      <a:pt x="354" y="626"/>
                      <a:pt x="335" y="657"/>
                    </a:cubicBezTo>
                    <a:cubicBezTo>
                      <a:pt x="333" y="659"/>
                      <a:pt x="330" y="660"/>
                      <a:pt x="328" y="657"/>
                    </a:cubicBezTo>
                    <a:cubicBezTo>
                      <a:pt x="327" y="654"/>
                      <a:pt x="325" y="652"/>
                      <a:pt x="324" y="650"/>
                    </a:cubicBezTo>
                    <a:cubicBezTo>
                      <a:pt x="317" y="639"/>
                      <a:pt x="311" y="628"/>
                      <a:pt x="304" y="617"/>
                    </a:cubicBezTo>
                    <a:cubicBezTo>
                      <a:pt x="293" y="599"/>
                      <a:pt x="282" y="581"/>
                      <a:pt x="271" y="563"/>
                    </a:cubicBezTo>
                    <a:cubicBezTo>
                      <a:pt x="268" y="558"/>
                      <a:pt x="260" y="554"/>
                      <a:pt x="254" y="556"/>
                    </a:cubicBezTo>
                    <a:cubicBezTo>
                      <a:pt x="225" y="568"/>
                      <a:pt x="197" y="580"/>
                      <a:pt x="168" y="592"/>
                    </a:cubicBezTo>
                    <a:cubicBezTo>
                      <a:pt x="154" y="598"/>
                      <a:pt x="154" y="598"/>
                      <a:pt x="154" y="598"/>
                    </a:cubicBezTo>
                    <a:cubicBezTo>
                      <a:pt x="151" y="599"/>
                      <a:pt x="150" y="600"/>
                      <a:pt x="148" y="599"/>
                    </a:cubicBezTo>
                    <a:cubicBezTo>
                      <a:pt x="145" y="598"/>
                      <a:pt x="145" y="595"/>
                      <a:pt x="146" y="593"/>
                    </a:cubicBezTo>
                    <a:cubicBezTo>
                      <a:pt x="147" y="580"/>
                      <a:pt x="148" y="567"/>
                      <a:pt x="149" y="554"/>
                    </a:cubicBezTo>
                    <a:cubicBezTo>
                      <a:pt x="151" y="531"/>
                      <a:pt x="153" y="508"/>
                      <a:pt x="154" y="484"/>
                    </a:cubicBezTo>
                    <a:cubicBezTo>
                      <a:pt x="155" y="478"/>
                      <a:pt x="150" y="471"/>
                      <a:pt x="143" y="470"/>
                    </a:cubicBezTo>
                    <a:cubicBezTo>
                      <a:pt x="113" y="463"/>
                      <a:pt x="83" y="456"/>
                      <a:pt x="53" y="449"/>
                    </a:cubicBezTo>
                    <a:cubicBezTo>
                      <a:pt x="48" y="447"/>
                      <a:pt x="43" y="446"/>
                      <a:pt x="38" y="445"/>
                    </a:cubicBezTo>
                    <a:cubicBezTo>
                      <a:pt x="35" y="444"/>
                      <a:pt x="31" y="442"/>
                      <a:pt x="34" y="438"/>
                    </a:cubicBezTo>
                    <a:cubicBezTo>
                      <a:pt x="42" y="428"/>
                      <a:pt x="51" y="418"/>
                      <a:pt x="60" y="407"/>
                    </a:cubicBezTo>
                    <a:cubicBezTo>
                      <a:pt x="75" y="390"/>
                      <a:pt x="90" y="373"/>
                      <a:pt x="105" y="356"/>
                    </a:cubicBezTo>
                    <a:cubicBezTo>
                      <a:pt x="110" y="349"/>
                      <a:pt x="110" y="341"/>
                      <a:pt x="105" y="334"/>
                    </a:cubicBezTo>
                    <a:cubicBezTo>
                      <a:pt x="84" y="311"/>
                      <a:pt x="64" y="287"/>
                      <a:pt x="44" y="263"/>
                    </a:cubicBezTo>
                    <a:cubicBezTo>
                      <a:pt x="40" y="260"/>
                      <a:pt x="37" y="256"/>
                      <a:pt x="34" y="252"/>
                    </a:cubicBezTo>
                    <a:cubicBezTo>
                      <a:pt x="33" y="251"/>
                      <a:pt x="33" y="249"/>
                      <a:pt x="33" y="249"/>
                    </a:cubicBezTo>
                    <a:cubicBezTo>
                      <a:pt x="33" y="246"/>
                      <a:pt x="34" y="246"/>
                      <a:pt x="37" y="245"/>
                    </a:cubicBezTo>
                    <a:cubicBezTo>
                      <a:pt x="50" y="242"/>
                      <a:pt x="64" y="239"/>
                      <a:pt x="77" y="236"/>
                    </a:cubicBezTo>
                    <a:cubicBezTo>
                      <a:pt x="99" y="230"/>
                      <a:pt x="121" y="225"/>
                      <a:pt x="143" y="220"/>
                    </a:cubicBezTo>
                    <a:cubicBezTo>
                      <a:pt x="150" y="218"/>
                      <a:pt x="155" y="212"/>
                      <a:pt x="154" y="205"/>
                    </a:cubicBezTo>
                    <a:cubicBezTo>
                      <a:pt x="152" y="174"/>
                      <a:pt x="149" y="143"/>
                      <a:pt x="147" y="112"/>
                    </a:cubicBezTo>
                    <a:cubicBezTo>
                      <a:pt x="146" y="107"/>
                      <a:pt x="146" y="102"/>
                      <a:pt x="146" y="97"/>
                    </a:cubicBezTo>
                    <a:cubicBezTo>
                      <a:pt x="145" y="92"/>
                      <a:pt x="147" y="89"/>
                      <a:pt x="153" y="91"/>
                    </a:cubicBezTo>
                    <a:cubicBezTo>
                      <a:pt x="166" y="96"/>
                      <a:pt x="178" y="102"/>
                      <a:pt x="190" y="107"/>
                    </a:cubicBezTo>
                    <a:cubicBezTo>
                      <a:pt x="211" y="116"/>
                      <a:pt x="233" y="125"/>
                      <a:pt x="254" y="134"/>
                    </a:cubicBezTo>
                    <a:cubicBezTo>
                      <a:pt x="260" y="136"/>
                      <a:pt x="268" y="132"/>
                      <a:pt x="271" y="127"/>
                    </a:cubicBezTo>
                    <a:cubicBezTo>
                      <a:pt x="287" y="100"/>
                      <a:pt x="304" y="73"/>
                      <a:pt x="320" y="47"/>
                    </a:cubicBezTo>
                    <a:cubicBezTo>
                      <a:pt x="322" y="42"/>
                      <a:pt x="325" y="38"/>
                      <a:pt x="328" y="34"/>
                    </a:cubicBezTo>
                    <a:cubicBezTo>
                      <a:pt x="330" y="30"/>
                      <a:pt x="333" y="30"/>
                      <a:pt x="335" y="33"/>
                    </a:cubicBezTo>
                    <a:cubicBezTo>
                      <a:pt x="342" y="45"/>
                      <a:pt x="349" y="56"/>
                      <a:pt x="356" y="67"/>
                    </a:cubicBezTo>
                    <a:cubicBezTo>
                      <a:pt x="368" y="87"/>
                      <a:pt x="380" y="107"/>
                      <a:pt x="392" y="127"/>
                    </a:cubicBezTo>
                    <a:cubicBezTo>
                      <a:pt x="395" y="132"/>
                      <a:pt x="403" y="136"/>
                      <a:pt x="409" y="134"/>
                    </a:cubicBezTo>
                    <a:cubicBezTo>
                      <a:pt x="438" y="122"/>
                      <a:pt x="466" y="110"/>
                      <a:pt x="495" y="98"/>
                    </a:cubicBezTo>
                    <a:cubicBezTo>
                      <a:pt x="509" y="92"/>
                      <a:pt x="509" y="92"/>
                      <a:pt x="509" y="92"/>
                    </a:cubicBezTo>
                    <a:cubicBezTo>
                      <a:pt x="512" y="91"/>
                      <a:pt x="513" y="90"/>
                      <a:pt x="516" y="91"/>
                    </a:cubicBezTo>
                    <a:cubicBezTo>
                      <a:pt x="518" y="91"/>
                      <a:pt x="518" y="94"/>
                      <a:pt x="518" y="96"/>
                    </a:cubicBezTo>
                    <a:cubicBezTo>
                      <a:pt x="517" y="110"/>
                      <a:pt x="515" y="123"/>
                      <a:pt x="514" y="136"/>
                    </a:cubicBezTo>
                    <a:cubicBezTo>
                      <a:pt x="512" y="159"/>
                      <a:pt x="511" y="182"/>
                      <a:pt x="509" y="205"/>
                    </a:cubicBezTo>
                    <a:cubicBezTo>
                      <a:pt x="508" y="212"/>
                      <a:pt x="514" y="218"/>
                      <a:pt x="520" y="220"/>
                    </a:cubicBezTo>
                    <a:cubicBezTo>
                      <a:pt x="550" y="227"/>
                      <a:pt x="580" y="234"/>
                      <a:pt x="611" y="241"/>
                    </a:cubicBezTo>
                    <a:cubicBezTo>
                      <a:pt x="616" y="243"/>
                      <a:pt x="621" y="244"/>
                      <a:pt x="626" y="245"/>
                    </a:cubicBezTo>
                    <a:cubicBezTo>
                      <a:pt x="628" y="245"/>
                      <a:pt x="633" y="248"/>
                      <a:pt x="630" y="252"/>
                    </a:cubicBezTo>
                    <a:cubicBezTo>
                      <a:pt x="621" y="262"/>
                      <a:pt x="612" y="272"/>
                      <a:pt x="603" y="282"/>
                    </a:cubicBezTo>
                    <a:cubicBezTo>
                      <a:pt x="588" y="300"/>
                      <a:pt x="573" y="317"/>
                      <a:pt x="558" y="334"/>
                    </a:cubicBezTo>
                    <a:cubicBezTo>
                      <a:pt x="553" y="341"/>
                      <a:pt x="553" y="349"/>
                      <a:pt x="558" y="356"/>
                    </a:cubicBezTo>
                    <a:cubicBezTo>
                      <a:pt x="579" y="379"/>
                      <a:pt x="599" y="403"/>
                      <a:pt x="619" y="426"/>
                    </a:cubicBezTo>
                    <a:cubicBezTo>
                      <a:pt x="623" y="430"/>
                      <a:pt x="626" y="434"/>
                      <a:pt x="629" y="438"/>
                    </a:cubicBezTo>
                    <a:cubicBezTo>
                      <a:pt x="630" y="439"/>
                      <a:pt x="630" y="440"/>
                      <a:pt x="630" y="441"/>
                    </a:cubicBezTo>
                    <a:cubicBezTo>
                      <a:pt x="630" y="444"/>
                      <a:pt x="629" y="444"/>
                      <a:pt x="626" y="4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5E6A11-C60D-4DBA-812C-000E40511DD0}"/>
              </a:ext>
            </a:extLst>
          </p:cNvPr>
          <p:cNvGrpSpPr/>
          <p:nvPr/>
        </p:nvGrpSpPr>
        <p:grpSpPr>
          <a:xfrm>
            <a:off x="472952" y="2690633"/>
            <a:ext cx="2364888" cy="338554"/>
            <a:chOff x="472952" y="2690633"/>
            <a:chExt cx="2364888" cy="338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12AE15-BC3B-4A8F-AFD0-DE468749F8E4}"/>
                </a:ext>
              </a:extLst>
            </p:cNvPr>
            <p:cNvSpPr txBox="1"/>
            <p:nvPr/>
          </p:nvSpPr>
          <p:spPr>
            <a:xfrm>
              <a:off x="889978" y="2690633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code</a:t>
              </a:r>
            </a:p>
          </p:txBody>
        </p:sp>
        <p:sp>
          <p:nvSpPr>
            <p:cNvPr id="27" name="Freeform 285">
              <a:extLst>
                <a:ext uri="{FF2B5EF4-FFF2-40B4-BE49-F238E27FC236}">
                  <a16:creationId xmlns:a16="http://schemas.microsoft.com/office/drawing/2014/main" id="{050422BF-A8AA-427E-8FB7-E57C84139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52" y="2760066"/>
              <a:ext cx="235136" cy="196069"/>
            </a:xfrm>
            <a:custGeom>
              <a:avLst/>
              <a:gdLst>
                <a:gd name="T0" fmla="*/ 606 w 616"/>
                <a:gd name="T1" fmla="*/ 182 h 514"/>
                <a:gd name="T2" fmla="*/ 591 w 616"/>
                <a:gd name="T3" fmla="*/ 177 h 514"/>
                <a:gd name="T4" fmla="*/ 546 w 616"/>
                <a:gd name="T5" fmla="*/ 177 h 514"/>
                <a:gd name="T6" fmla="*/ 493 w 616"/>
                <a:gd name="T7" fmla="*/ 11 h 514"/>
                <a:gd name="T8" fmla="*/ 479 w 616"/>
                <a:gd name="T9" fmla="*/ 2 h 514"/>
                <a:gd name="T10" fmla="*/ 462 w 616"/>
                <a:gd name="T11" fmla="*/ 2 h 514"/>
                <a:gd name="T12" fmla="*/ 457 w 616"/>
                <a:gd name="T13" fmla="*/ 4 h 514"/>
                <a:gd name="T14" fmla="*/ 364 w 616"/>
                <a:gd name="T15" fmla="*/ 33 h 514"/>
                <a:gd name="T16" fmla="*/ 26 w 616"/>
                <a:gd name="T17" fmla="*/ 142 h 514"/>
                <a:gd name="T18" fmla="*/ 17 w 616"/>
                <a:gd name="T19" fmla="*/ 146 h 514"/>
                <a:gd name="T20" fmla="*/ 7 w 616"/>
                <a:gd name="T21" fmla="*/ 154 h 514"/>
                <a:gd name="T22" fmla="*/ 10 w 616"/>
                <a:gd name="T23" fmla="*/ 152 h 514"/>
                <a:gd name="T24" fmla="*/ 6 w 616"/>
                <a:gd name="T25" fmla="*/ 155 h 514"/>
                <a:gd name="T26" fmla="*/ 48 w 616"/>
                <a:gd name="T27" fmla="*/ 314 h 514"/>
                <a:gd name="T28" fmla="*/ 86 w 616"/>
                <a:gd name="T29" fmla="*/ 432 h 514"/>
                <a:gd name="T30" fmla="*/ 101 w 616"/>
                <a:gd name="T31" fmla="*/ 473 h 514"/>
                <a:gd name="T32" fmla="*/ 133 w 616"/>
                <a:gd name="T33" fmla="*/ 514 h 514"/>
                <a:gd name="T34" fmla="*/ 591 w 616"/>
                <a:gd name="T35" fmla="*/ 514 h 514"/>
                <a:gd name="T36" fmla="*/ 616 w 616"/>
                <a:gd name="T37" fmla="*/ 195 h 514"/>
                <a:gd name="T38" fmla="*/ 110 w 616"/>
                <a:gd name="T39" fmla="*/ 183 h 514"/>
                <a:gd name="T40" fmla="*/ 127 w 616"/>
                <a:gd name="T41" fmla="*/ 390 h 514"/>
                <a:gd name="T42" fmla="*/ 590 w 616"/>
                <a:gd name="T43" fmla="*/ 426 h 514"/>
                <a:gd name="T44" fmla="*/ 127 w 616"/>
                <a:gd name="T45" fmla="*/ 390 h 514"/>
                <a:gd name="T46" fmla="*/ 607 w 616"/>
                <a:gd name="T47" fmla="*/ 183 h 514"/>
                <a:gd name="T48" fmla="*/ 589 w 616"/>
                <a:gd name="T49" fmla="*/ 204 h 514"/>
                <a:gd name="T50" fmla="*/ 590 w 616"/>
                <a:gd name="T51" fmla="*/ 204 h 514"/>
                <a:gd name="T52" fmla="*/ 127 w 616"/>
                <a:gd name="T53" fmla="*/ 363 h 514"/>
                <a:gd name="T54" fmla="*/ 128 w 616"/>
                <a:gd name="T55" fmla="*/ 204 h 514"/>
                <a:gd name="T56" fmla="*/ 589 w 616"/>
                <a:gd name="T57" fmla="*/ 204 h 514"/>
                <a:gd name="T58" fmla="*/ 30 w 616"/>
                <a:gd name="T59" fmla="*/ 169 h 514"/>
                <a:gd name="T60" fmla="*/ 30 w 616"/>
                <a:gd name="T61" fmla="*/ 169 h 514"/>
                <a:gd name="T62" fmla="*/ 53 w 616"/>
                <a:gd name="T63" fmla="*/ 162 h 514"/>
                <a:gd name="T64" fmla="*/ 330 w 616"/>
                <a:gd name="T65" fmla="*/ 73 h 514"/>
                <a:gd name="T66" fmla="*/ 468 w 616"/>
                <a:gd name="T67" fmla="*/ 28 h 514"/>
                <a:gd name="T68" fmla="*/ 514 w 616"/>
                <a:gd name="T69" fmla="*/ 164 h 514"/>
                <a:gd name="T70" fmla="*/ 128 w 616"/>
                <a:gd name="T71" fmla="*/ 177 h 514"/>
                <a:gd name="T72" fmla="*/ 114 w 616"/>
                <a:gd name="T73" fmla="*/ 181 h 514"/>
                <a:gd name="T74" fmla="*/ 101 w 616"/>
                <a:gd name="T75" fmla="*/ 195 h 514"/>
                <a:gd name="T76" fmla="*/ 85 w 616"/>
                <a:gd name="T77" fmla="*/ 341 h 514"/>
                <a:gd name="T78" fmla="*/ 127 w 616"/>
                <a:gd name="T79" fmla="*/ 487 h 514"/>
                <a:gd name="T80" fmla="*/ 128 w 616"/>
                <a:gd name="T81" fmla="*/ 487 h 514"/>
                <a:gd name="T82" fmla="*/ 129 w 616"/>
                <a:gd name="T83" fmla="*/ 487 h 514"/>
                <a:gd name="T84" fmla="*/ 129 w 616"/>
                <a:gd name="T85" fmla="*/ 487 h 514"/>
                <a:gd name="T86" fmla="*/ 129 w 616"/>
                <a:gd name="T87" fmla="*/ 487 h 514"/>
                <a:gd name="T88" fmla="*/ 127 w 616"/>
                <a:gd name="T89" fmla="*/ 467 h 514"/>
                <a:gd name="T90" fmla="*/ 590 w 616"/>
                <a:gd name="T91" fmla="*/ 453 h 514"/>
                <a:gd name="T92" fmla="*/ 589 w 616"/>
                <a:gd name="T93" fmla="*/ 485 h 514"/>
                <a:gd name="T94" fmla="*/ 129 w 616"/>
                <a:gd name="T95" fmla="*/ 487 h 514"/>
                <a:gd name="T96" fmla="*/ 589 w 616"/>
                <a:gd name="T97" fmla="*/ 487 h 514"/>
                <a:gd name="T98" fmla="*/ 589 w 616"/>
                <a:gd name="T99" fmla="*/ 487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6" h="514">
                  <a:moveTo>
                    <a:pt x="606" y="183"/>
                  </a:moveTo>
                  <a:cubicBezTo>
                    <a:pt x="606" y="182"/>
                    <a:pt x="606" y="182"/>
                    <a:pt x="606" y="182"/>
                  </a:cubicBezTo>
                  <a:cubicBezTo>
                    <a:pt x="605" y="182"/>
                    <a:pt x="604" y="181"/>
                    <a:pt x="603" y="181"/>
                  </a:cubicBezTo>
                  <a:cubicBezTo>
                    <a:pt x="599" y="179"/>
                    <a:pt x="595" y="178"/>
                    <a:pt x="591" y="177"/>
                  </a:cubicBezTo>
                  <a:cubicBezTo>
                    <a:pt x="590" y="177"/>
                    <a:pt x="589" y="177"/>
                    <a:pt x="588" y="177"/>
                  </a:cubicBezTo>
                  <a:cubicBezTo>
                    <a:pt x="546" y="177"/>
                    <a:pt x="546" y="177"/>
                    <a:pt x="546" y="177"/>
                  </a:cubicBezTo>
                  <a:cubicBezTo>
                    <a:pt x="532" y="134"/>
                    <a:pt x="532" y="134"/>
                    <a:pt x="532" y="134"/>
                  </a:cubicBezTo>
                  <a:cubicBezTo>
                    <a:pt x="519" y="93"/>
                    <a:pt x="506" y="52"/>
                    <a:pt x="493" y="11"/>
                  </a:cubicBezTo>
                  <a:cubicBezTo>
                    <a:pt x="491" y="6"/>
                    <a:pt x="486" y="2"/>
                    <a:pt x="480" y="2"/>
                  </a:cubicBezTo>
                  <a:cubicBezTo>
                    <a:pt x="480" y="2"/>
                    <a:pt x="479" y="2"/>
                    <a:pt x="479" y="2"/>
                  </a:cubicBezTo>
                  <a:cubicBezTo>
                    <a:pt x="477" y="1"/>
                    <a:pt x="475" y="1"/>
                    <a:pt x="472" y="1"/>
                  </a:cubicBezTo>
                  <a:cubicBezTo>
                    <a:pt x="469" y="0"/>
                    <a:pt x="465" y="1"/>
                    <a:pt x="462" y="2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0" y="3"/>
                    <a:pt x="458" y="3"/>
                    <a:pt x="457" y="4"/>
                  </a:cubicBezTo>
                  <a:cubicBezTo>
                    <a:pt x="450" y="6"/>
                    <a:pt x="444" y="8"/>
                    <a:pt x="437" y="10"/>
                  </a:cubicBezTo>
                  <a:cubicBezTo>
                    <a:pt x="413" y="18"/>
                    <a:pt x="388" y="26"/>
                    <a:pt x="364" y="33"/>
                  </a:cubicBezTo>
                  <a:cubicBezTo>
                    <a:pt x="295" y="55"/>
                    <a:pt x="227" y="77"/>
                    <a:pt x="159" y="99"/>
                  </a:cubicBezTo>
                  <a:cubicBezTo>
                    <a:pt x="114" y="114"/>
                    <a:pt x="70" y="128"/>
                    <a:pt x="26" y="142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1" y="144"/>
                    <a:pt x="19" y="145"/>
                    <a:pt x="17" y="146"/>
                  </a:cubicBezTo>
                  <a:cubicBezTo>
                    <a:pt x="14" y="147"/>
                    <a:pt x="12" y="149"/>
                    <a:pt x="10" y="151"/>
                  </a:cubicBezTo>
                  <a:cubicBezTo>
                    <a:pt x="9" y="152"/>
                    <a:pt x="8" y="153"/>
                    <a:pt x="7" y="154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8" y="153"/>
                    <a:pt x="9" y="153"/>
                    <a:pt x="10" y="152"/>
                  </a:cubicBezTo>
                  <a:cubicBezTo>
                    <a:pt x="9" y="153"/>
                    <a:pt x="8" y="154"/>
                    <a:pt x="6" y="154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2" y="158"/>
                    <a:pt x="0" y="163"/>
                    <a:pt x="2" y="168"/>
                  </a:cubicBezTo>
                  <a:cubicBezTo>
                    <a:pt x="17" y="217"/>
                    <a:pt x="33" y="265"/>
                    <a:pt x="48" y="314"/>
                  </a:cubicBezTo>
                  <a:cubicBezTo>
                    <a:pt x="58" y="345"/>
                    <a:pt x="68" y="376"/>
                    <a:pt x="78" y="407"/>
                  </a:cubicBezTo>
                  <a:cubicBezTo>
                    <a:pt x="86" y="432"/>
                    <a:pt x="86" y="432"/>
                    <a:pt x="86" y="432"/>
                  </a:cubicBezTo>
                  <a:cubicBezTo>
                    <a:pt x="89" y="441"/>
                    <a:pt x="93" y="452"/>
                    <a:pt x="101" y="458"/>
                  </a:cubicBezTo>
                  <a:cubicBezTo>
                    <a:pt x="101" y="473"/>
                    <a:pt x="101" y="473"/>
                    <a:pt x="101" y="473"/>
                  </a:cubicBezTo>
                  <a:cubicBezTo>
                    <a:pt x="101" y="487"/>
                    <a:pt x="102" y="501"/>
                    <a:pt x="115" y="510"/>
                  </a:cubicBezTo>
                  <a:cubicBezTo>
                    <a:pt x="120" y="514"/>
                    <a:pt x="127" y="514"/>
                    <a:pt x="133" y="514"/>
                  </a:cubicBezTo>
                  <a:cubicBezTo>
                    <a:pt x="586" y="514"/>
                    <a:pt x="586" y="514"/>
                    <a:pt x="586" y="514"/>
                  </a:cubicBezTo>
                  <a:cubicBezTo>
                    <a:pt x="588" y="514"/>
                    <a:pt x="589" y="514"/>
                    <a:pt x="591" y="514"/>
                  </a:cubicBezTo>
                  <a:cubicBezTo>
                    <a:pt x="610" y="512"/>
                    <a:pt x="616" y="494"/>
                    <a:pt x="616" y="477"/>
                  </a:cubicBezTo>
                  <a:cubicBezTo>
                    <a:pt x="616" y="195"/>
                    <a:pt x="616" y="195"/>
                    <a:pt x="616" y="195"/>
                  </a:cubicBezTo>
                  <a:cubicBezTo>
                    <a:pt x="616" y="190"/>
                    <a:pt x="612" y="184"/>
                    <a:pt x="606" y="183"/>
                  </a:cubicBezTo>
                  <a:close/>
                  <a:moveTo>
                    <a:pt x="110" y="183"/>
                  </a:moveTo>
                  <a:cubicBezTo>
                    <a:pt x="108" y="184"/>
                    <a:pt x="108" y="183"/>
                    <a:pt x="110" y="183"/>
                  </a:cubicBezTo>
                  <a:close/>
                  <a:moveTo>
                    <a:pt x="127" y="390"/>
                  </a:moveTo>
                  <a:cubicBezTo>
                    <a:pt x="590" y="390"/>
                    <a:pt x="590" y="390"/>
                    <a:pt x="590" y="390"/>
                  </a:cubicBezTo>
                  <a:cubicBezTo>
                    <a:pt x="590" y="426"/>
                    <a:pt x="590" y="426"/>
                    <a:pt x="590" y="426"/>
                  </a:cubicBezTo>
                  <a:cubicBezTo>
                    <a:pt x="127" y="426"/>
                    <a:pt x="127" y="426"/>
                    <a:pt x="127" y="426"/>
                  </a:cubicBezTo>
                  <a:lnTo>
                    <a:pt x="127" y="390"/>
                  </a:lnTo>
                  <a:close/>
                  <a:moveTo>
                    <a:pt x="607" y="183"/>
                  </a:moveTo>
                  <a:cubicBezTo>
                    <a:pt x="607" y="183"/>
                    <a:pt x="607" y="183"/>
                    <a:pt x="607" y="183"/>
                  </a:cubicBezTo>
                  <a:cubicBezTo>
                    <a:pt x="609" y="183"/>
                    <a:pt x="609" y="184"/>
                    <a:pt x="607" y="183"/>
                  </a:cubicBezTo>
                  <a:close/>
                  <a:moveTo>
                    <a:pt x="589" y="204"/>
                  </a:moveTo>
                  <a:cubicBezTo>
                    <a:pt x="589" y="204"/>
                    <a:pt x="589" y="204"/>
                    <a:pt x="589" y="204"/>
                  </a:cubicBezTo>
                  <a:cubicBezTo>
                    <a:pt x="589" y="204"/>
                    <a:pt x="589" y="204"/>
                    <a:pt x="590" y="204"/>
                  </a:cubicBezTo>
                  <a:cubicBezTo>
                    <a:pt x="590" y="363"/>
                    <a:pt x="590" y="363"/>
                    <a:pt x="590" y="363"/>
                  </a:cubicBezTo>
                  <a:cubicBezTo>
                    <a:pt x="127" y="363"/>
                    <a:pt x="127" y="363"/>
                    <a:pt x="127" y="363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128" y="204"/>
                    <a:pt x="128" y="204"/>
                    <a:pt x="128" y="204"/>
                  </a:cubicBezTo>
                  <a:cubicBezTo>
                    <a:pt x="128" y="204"/>
                    <a:pt x="128" y="204"/>
                    <a:pt x="128" y="204"/>
                  </a:cubicBezTo>
                  <a:lnTo>
                    <a:pt x="589" y="204"/>
                  </a:lnTo>
                  <a:close/>
                  <a:moveTo>
                    <a:pt x="85" y="341"/>
                  </a:moveTo>
                  <a:cubicBezTo>
                    <a:pt x="67" y="284"/>
                    <a:pt x="48" y="226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2" y="168"/>
                    <a:pt x="33" y="168"/>
                    <a:pt x="34" y="168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77" y="154"/>
                    <a:pt x="101" y="146"/>
                    <a:pt x="125" y="138"/>
                  </a:cubicBezTo>
                  <a:cubicBezTo>
                    <a:pt x="193" y="116"/>
                    <a:pt x="262" y="95"/>
                    <a:pt x="330" y="73"/>
                  </a:cubicBezTo>
                  <a:cubicBezTo>
                    <a:pt x="375" y="58"/>
                    <a:pt x="420" y="44"/>
                    <a:pt x="465" y="29"/>
                  </a:cubicBezTo>
                  <a:cubicBezTo>
                    <a:pt x="468" y="28"/>
                    <a:pt x="468" y="28"/>
                    <a:pt x="468" y="28"/>
                  </a:cubicBezTo>
                  <a:cubicBezTo>
                    <a:pt x="469" y="28"/>
                    <a:pt x="469" y="28"/>
                    <a:pt x="470" y="28"/>
                  </a:cubicBezTo>
                  <a:cubicBezTo>
                    <a:pt x="485" y="73"/>
                    <a:pt x="499" y="119"/>
                    <a:pt x="514" y="164"/>
                  </a:cubicBezTo>
                  <a:cubicBezTo>
                    <a:pt x="515" y="169"/>
                    <a:pt x="517" y="173"/>
                    <a:pt x="518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6" y="177"/>
                    <a:pt x="125" y="178"/>
                    <a:pt x="123" y="178"/>
                  </a:cubicBezTo>
                  <a:cubicBezTo>
                    <a:pt x="119" y="178"/>
                    <a:pt x="117" y="180"/>
                    <a:pt x="114" y="181"/>
                  </a:cubicBezTo>
                  <a:cubicBezTo>
                    <a:pt x="113" y="181"/>
                    <a:pt x="112" y="182"/>
                    <a:pt x="111" y="182"/>
                  </a:cubicBezTo>
                  <a:cubicBezTo>
                    <a:pt x="105" y="184"/>
                    <a:pt x="101" y="189"/>
                    <a:pt x="101" y="195"/>
                  </a:cubicBezTo>
                  <a:cubicBezTo>
                    <a:pt x="101" y="388"/>
                    <a:pt x="101" y="388"/>
                    <a:pt x="101" y="388"/>
                  </a:cubicBezTo>
                  <a:cubicBezTo>
                    <a:pt x="95" y="373"/>
                    <a:pt x="90" y="357"/>
                    <a:pt x="85" y="341"/>
                  </a:cubicBezTo>
                  <a:close/>
                  <a:moveTo>
                    <a:pt x="127" y="487"/>
                  </a:moveTo>
                  <a:cubicBezTo>
                    <a:pt x="127" y="487"/>
                    <a:pt x="127" y="487"/>
                    <a:pt x="127" y="487"/>
                  </a:cubicBezTo>
                  <a:close/>
                  <a:moveTo>
                    <a:pt x="128" y="487"/>
                  </a:moveTo>
                  <a:cubicBezTo>
                    <a:pt x="127" y="487"/>
                    <a:pt x="127" y="486"/>
                    <a:pt x="128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6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7" y="481"/>
                    <a:pt x="127" y="474"/>
                    <a:pt x="127" y="467"/>
                  </a:cubicBezTo>
                  <a:cubicBezTo>
                    <a:pt x="127" y="453"/>
                    <a:pt x="127" y="453"/>
                    <a:pt x="127" y="453"/>
                  </a:cubicBezTo>
                  <a:cubicBezTo>
                    <a:pt x="590" y="453"/>
                    <a:pt x="590" y="453"/>
                    <a:pt x="590" y="453"/>
                  </a:cubicBezTo>
                  <a:cubicBezTo>
                    <a:pt x="590" y="477"/>
                    <a:pt x="590" y="477"/>
                    <a:pt x="590" y="477"/>
                  </a:cubicBezTo>
                  <a:cubicBezTo>
                    <a:pt x="589" y="480"/>
                    <a:pt x="589" y="482"/>
                    <a:pt x="589" y="485"/>
                  </a:cubicBezTo>
                  <a:cubicBezTo>
                    <a:pt x="589" y="485"/>
                    <a:pt x="588" y="486"/>
                    <a:pt x="588" y="487"/>
                  </a:cubicBezTo>
                  <a:lnTo>
                    <a:pt x="129" y="487"/>
                  </a:lnTo>
                  <a:close/>
                  <a:moveTo>
                    <a:pt x="589" y="487"/>
                  </a:moveTo>
                  <a:cubicBezTo>
                    <a:pt x="590" y="486"/>
                    <a:pt x="590" y="486"/>
                    <a:pt x="589" y="487"/>
                  </a:cubicBezTo>
                  <a:close/>
                  <a:moveTo>
                    <a:pt x="589" y="487"/>
                  </a:moveTo>
                  <a:cubicBezTo>
                    <a:pt x="590" y="487"/>
                    <a:pt x="590" y="487"/>
                    <a:pt x="589" y="4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1D8BE24-1ED8-48A6-994E-EAAA4F7CD423}"/>
              </a:ext>
            </a:extLst>
          </p:cNvPr>
          <p:cNvGrpSpPr/>
          <p:nvPr/>
        </p:nvGrpSpPr>
        <p:grpSpPr>
          <a:xfrm>
            <a:off x="456199" y="3345989"/>
            <a:ext cx="2381641" cy="338554"/>
            <a:chOff x="456199" y="3345989"/>
            <a:chExt cx="2381641" cy="338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97A171-9F69-48C8-BDF2-981F776E6771}"/>
                </a:ext>
              </a:extLst>
            </p:cNvPr>
            <p:cNvSpPr txBox="1"/>
            <p:nvPr/>
          </p:nvSpPr>
          <p:spPr>
            <a:xfrm>
              <a:off x="889978" y="3345989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files</a:t>
              </a:r>
            </a:p>
          </p:txBody>
        </p:sp>
        <p:sp>
          <p:nvSpPr>
            <p:cNvPr id="28" name="Freeform 294">
              <a:extLst>
                <a:ext uri="{FF2B5EF4-FFF2-40B4-BE49-F238E27FC236}">
                  <a16:creationId xmlns:a16="http://schemas.microsoft.com/office/drawing/2014/main" id="{608C63DA-BBEB-4292-ABEE-7094B594C4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199" y="3433136"/>
              <a:ext cx="268643" cy="169569"/>
            </a:xfrm>
            <a:custGeom>
              <a:avLst/>
              <a:gdLst>
                <a:gd name="T0" fmla="*/ 553 w 722"/>
                <a:gd name="T1" fmla="*/ 70 h 455"/>
                <a:gd name="T2" fmla="*/ 378 w 722"/>
                <a:gd name="T3" fmla="*/ 55 h 455"/>
                <a:gd name="T4" fmla="*/ 367 w 722"/>
                <a:gd name="T5" fmla="*/ 59 h 455"/>
                <a:gd name="T6" fmla="*/ 352 w 722"/>
                <a:gd name="T7" fmla="*/ 55 h 455"/>
                <a:gd name="T8" fmla="*/ 214 w 722"/>
                <a:gd name="T9" fmla="*/ 31 h 455"/>
                <a:gd name="T10" fmla="*/ 63 w 722"/>
                <a:gd name="T11" fmla="*/ 231 h 455"/>
                <a:gd name="T12" fmla="*/ 537 w 722"/>
                <a:gd name="T13" fmla="*/ 437 h 455"/>
                <a:gd name="T14" fmla="*/ 183 w 722"/>
                <a:gd name="T15" fmla="*/ 138 h 455"/>
                <a:gd name="T16" fmla="*/ 230 w 722"/>
                <a:gd name="T17" fmla="*/ 60 h 455"/>
                <a:gd name="T18" fmla="*/ 248 w 722"/>
                <a:gd name="T19" fmla="*/ 41 h 455"/>
                <a:gd name="T20" fmla="*/ 254 w 722"/>
                <a:gd name="T21" fmla="*/ 38 h 455"/>
                <a:gd name="T22" fmla="*/ 264 w 722"/>
                <a:gd name="T23" fmla="*/ 40 h 455"/>
                <a:gd name="T24" fmla="*/ 295 w 722"/>
                <a:gd name="T25" fmla="*/ 58 h 455"/>
                <a:gd name="T26" fmla="*/ 462 w 722"/>
                <a:gd name="T27" fmla="*/ 38 h 455"/>
                <a:gd name="T28" fmla="*/ 470 w 722"/>
                <a:gd name="T29" fmla="*/ 36 h 455"/>
                <a:gd name="T30" fmla="*/ 481 w 722"/>
                <a:gd name="T31" fmla="*/ 38 h 455"/>
                <a:gd name="T32" fmla="*/ 494 w 722"/>
                <a:gd name="T33" fmla="*/ 46 h 455"/>
                <a:gd name="T34" fmla="*/ 514 w 722"/>
                <a:gd name="T35" fmla="*/ 68 h 455"/>
                <a:gd name="T36" fmla="*/ 565 w 722"/>
                <a:gd name="T37" fmla="*/ 160 h 455"/>
                <a:gd name="T38" fmla="*/ 570 w 722"/>
                <a:gd name="T39" fmla="*/ 171 h 455"/>
                <a:gd name="T40" fmla="*/ 585 w 722"/>
                <a:gd name="T41" fmla="*/ 218 h 455"/>
                <a:gd name="T42" fmla="*/ 582 w 722"/>
                <a:gd name="T43" fmla="*/ 231 h 455"/>
                <a:gd name="T44" fmla="*/ 575 w 722"/>
                <a:gd name="T45" fmla="*/ 243 h 455"/>
                <a:gd name="T46" fmla="*/ 559 w 722"/>
                <a:gd name="T47" fmla="*/ 257 h 455"/>
                <a:gd name="T48" fmla="*/ 537 w 722"/>
                <a:gd name="T49" fmla="*/ 269 h 455"/>
                <a:gd name="T50" fmla="*/ 235 w 722"/>
                <a:gd name="T51" fmla="*/ 281 h 455"/>
                <a:gd name="T52" fmla="*/ 193 w 722"/>
                <a:gd name="T53" fmla="*/ 269 h 455"/>
                <a:gd name="T54" fmla="*/ 168 w 722"/>
                <a:gd name="T55" fmla="*/ 255 h 455"/>
                <a:gd name="T56" fmla="*/ 151 w 722"/>
                <a:gd name="T57" fmla="*/ 235 h 455"/>
                <a:gd name="T58" fmla="*/ 146 w 722"/>
                <a:gd name="T59" fmla="*/ 219 h 455"/>
                <a:gd name="T60" fmla="*/ 680 w 722"/>
                <a:gd name="T61" fmla="*/ 342 h 455"/>
                <a:gd name="T62" fmla="*/ 688 w 722"/>
                <a:gd name="T63" fmla="*/ 327 h 455"/>
                <a:gd name="T64" fmla="*/ 680 w 722"/>
                <a:gd name="T65" fmla="*/ 341 h 455"/>
                <a:gd name="T66" fmla="*/ 664 w 722"/>
                <a:gd name="T67" fmla="*/ 357 h 455"/>
                <a:gd name="T68" fmla="*/ 625 w 722"/>
                <a:gd name="T69" fmla="*/ 379 h 455"/>
                <a:gd name="T70" fmla="*/ 122 w 722"/>
                <a:gd name="T71" fmla="*/ 385 h 455"/>
                <a:gd name="T72" fmla="*/ 68 w 722"/>
                <a:gd name="T73" fmla="*/ 357 h 455"/>
                <a:gd name="T74" fmla="*/ 51 w 722"/>
                <a:gd name="T75" fmla="*/ 340 h 455"/>
                <a:gd name="T76" fmla="*/ 44 w 722"/>
                <a:gd name="T77" fmla="*/ 329 h 455"/>
                <a:gd name="T78" fmla="*/ 41 w 722"/>
                <a:gd name="T79" fmla="*/ 308 h 455"/>
                <a:gd name="T80" fmla="*/ 46 w 722"/>
                <a:gd name="T81" fmla="*/ 292 h 455"/>
                <a:gd name="T82" fmla="*/ 61 w 722"/>
                <a:gd name="T83" fmla="*/ 272 h 455"/>
                <a:gd name="T84" fmla="*/ 101 w 722"/>
                <a:gd name="T85" fmla="*/ 244 h 455"/>
                <a:gd name="T86" fmla="*/ 241 w 722"/>
                <a:gd name="T87" fmla="*/ 314 h 455"/>
                <a:gd name="T88" fmla="*/ 593 w 722"/>
                <a:gd name="T89" fmla="*/ 270 h 455"/>
                <a:gd name="T90" fmla="*/ 657 w 722"/>
                <a:gd name="T91" fmla="*/ 261 h 455"/>
                <a:gd name="T92" fmla="*/ 679 w 722"/>
                <a:gd name="T93" fmla="*/ 282 h 455"/>
                <a:gd name="T94" fmla="*/ 689 w 722"/>
                <a:gd name="T95" fmla="*/ 302 h 455"/>
                <a:gd name="T96" fmla="*/ 691 w 722"/>
                <a:gd name="T97" fmla="*/ 31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2" h="455">
                  <a:moveTo>
                    <a:pt x="646" y="218"/>
                  </a:moveTo>
                  <a:cubicBezTo>
                    <a:pt x="636" y="212"/>
                    <a:pt x="626" y="207"/>
                    <a:pt x="615" y="203"/>
                  </a:cubicBezTo>
                  <a:cubicBezTo>
                    <a:pt x="607" y="178"/>
                    <a:pt x="596" y="154"/>
                    <a:pt x="585" y="130"/>
                  </a:cubicBezTo>
                  <a:cubicBezTo>
                    <a:pt x="576" y="109"/>
                    <a:pt x="565" y="89"/>
                    <a:pt x="553" y="70"/>
                  </a:cubicBezTo>
                  <a:cubicBezTo>
                    <a:pt x="542" y="52"/>
                    <a:pt x="529" y="35"/>
                    <a:pt x="513" y="22"/>
                  </a:cubicBezTo>
                  <a:cubicBezTo>
                    <a:pt x="496" y="9"/>
                    <a:pt x="477" y="0"/>
                    <a:pt x="456" y="7"/>
                  </a:cubicBezTo>
                  <a:cubicBezTo>
                    <a:pt x="430" y="16"/>
                    <a:pt x="410" y="37"/>
                    <a:pt x="387" y="51"/>
                  </a:cubicBezTo>
                  <a:cubicBezTo>
                    <a:pt x="384" y="52"/>
                    <a:pt x="381" y="54"/>
                    <a:pt x="378" y="55"/>
                  </a:cubicBezTo>
                  <a:cubicBezTo>
                    <a:pt x="378" y="55"/>
                    <a:pt x="376" y="56"/>
                    <a:pt x="376" y="56"/>
                  </a:cubicBezTo>
                  <a:cubicBezTo>
                    <a:pt x="375" y="57"/>
                    <a:pt x="374" y="57"/>
                    <a:pt x="373" y="57"/>
                  </a:cubicBezTo>
                  <a:cubicBezTo>
                    <a:pt x="372" y="58"/>
                    <a:pt x="370" y="58"/>
                    <a:pt x="369" y="58"/>
                  </a:cubicBezTo>
                  <a:cubicBezTo>
                    <a:pt x="369" y="58"/>
                    <a:pt x="368" y="59"/>
                    <a:pt x="367" y="59"/>
                  </a:cubicBezTo>
                  <a:cubicBezTo>
                    <a:pt x="366" y="59"/>
                    <a:pt x="365" y="59"/>
                    <a:pt x="365" y="59"/>
                  </a:cubicBezTo>
                  <a:cubicBezTo>
                    <a:pt x="364" y="59"/>
                    <a:pt x="363" y="59"/>
                    <a:pt x="363" y="58"/>
                  </a:cubicBezTo>
                  <a:cubicBezTo>
                    <a:pt x="360" y="58"/>
                    <a:pt x="357" y="57"/>
                    <a:pt x="355" y="57"/>
                  </a:cubicBezTo>
                  <a:cubicBezTo>
                    <a:pt x="354" y="56"/>
                    <a:pt x="353" y="56"/>
                    <a:pt x="352" y="55"/>
                  </a:cubicBezTo>
                  <a:cubicBezTo>
                    <a:pt x="353" y="56"/>
                    <a:pt x="350" y="55"/>
                    <a:pt x="350" y="54"/>
                  </a:cubicBezTo>
                  <a:cubicBezTo>
                    <a:pt x="344" y="52"/>
                    <a:pt x="338" y="48"/>
                    <a:pt x="332" y="45"/>
                  </a:cubicBezTo>
                  <a:cubicBezTo>
                    <a:pt x="311" y="32"/>
                    <a:pt x="291" y="13"/>
                    <a:pt x="266" y="8"/>
                  </a:cubicBezTo>
                  <a:cubicBezTo>
                    <a:pt x="244" y="3"/>
                    <a:pt x="228" y="15"/>
                    <a:pt x="214" y="31"/>
                  </a:cubicBezTo>
                  <a:cubicBezTo>
                    <a:pt x="199" y="48"/>
                    <a:pt x="187" y="67"/>
                    <a:pt x="175" y="87"/>
                  </a:cubicBezTo>
                  <a:cubicBezTo>
                    <a:pt x="155" y="122"/>
                    <a:pt x="137" y="158"/>
                    <a:pt x="120" y="195"/>
                  </a:cubicBezTo>
                  <a:cubicBezTo>
                    <a:pt x="119" y="197"/>
                    <a:pt x="118" y="200"/>
                    <a:pt x="117" y="203"/>
                  </a:cubicBezTo>
                  <a:cubicBezTo>
                    <a:pt x="98" y="210"/>
                    <a:pt x="80" y="220"/>
                    <a:pt x="63" y="231"/>
                  </a:cubicBezTo>
                  <a:cubicBezTo>
                    <a:pt x="30" y="254"/>
                    <a:pt x="0" y="290"/>
                    <a:pt x="12" y="333"/>
                  </a:cubicBezTo>
                  <a:cubicBezTo>
                    <a:pt x="25" y="377"/>
                    <a:pt x="74" y="401"/>
                    <a:pt x="114" y="415"/>
                  </a:cubicBezTo>
                  <a:cubicBezTo>
                    <a:pt x="176" y="439"/>
                    <a:pt x="245" y="447"/>
                    <a:pt x="312" y="451"/>
                  </a:cubicBezTo>
                  <a:cubicBezTo>
                    <a:pt x="387" y="455"/>
                    <a:pt x="463" y="451"/>
                    <a:pt x="537" y="437"/>
                  </a:cubicBezTo>
                  <a:cubicBezTo>
                    <a:pt x="582" y="429"/>
                    <a:pt x="629" y="416"/>
                    <a:pt x="668" y="392"/>
                  </a:cubicBezTo>
                  <a:cubicBezTo>
                    <a:pt x="696" y="374"/>
                    <a:pt x="722" y="348"/>
                    <a:pt x="722" y="313"/>
                  </a:cubicBezTo>
                  <a:cubicBezTo>
                    <a:pt x="722" y="268"/>
                    <a:pt x="682" y="237"/>
                    <a:pt x="646" y="218"/>
                  </a:cubicBezTo>
                  <a:close/>
                  <a:moveTo>
                    <a:pt x="183" y="138"/>
                  </a:moveTo>
                  <a:cubicBezTo>
                    <a:pt x="194" y="117"/>
                    <a:pt x="205" y="96"/>
                    <a:pt x="219" y="76"/>
                  </a:cubicBezTo>
                  <a:cubicBezTo>
                    <a:pt x="222" y="72"/>
                    <a:pt x="225" y="68"/>
                    <a:pt x="228" y="64"/>
                  </a:cubicBezTo>
                  <a:cubicBezTo>
                    <a:pt x="228" y="63"/>
                    <a:pt x="229" y="62"/>
                    <a:pt x="230" y="61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2" y="58"/>
                    <a:pt x="234" y="56"/>
                    <a:pt x="235" y="54"/>
                  </a:cubicBezTo>
                  <a:cubicBezTo>
                    <a:pt x="238" y="51"/>
                    <a:pt x="241" y="48"/>
                    <a:pt x="244" y="45"/>
                  </a:cubicBezTo>
                  <a:cubicBezTo>
                    <a:pt x="245" y="43"/>
                    <a:pt x="247" y="42"/>
                    <a:pt x="248" y="41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49" y="40"/>
                    <a:pt x="249" y="40"/>
                    <a:pt x="250" y="39"/>
                  </a:cubicBezTo>
                  <a:cubicBezTo>
                    <a:pt x="251" y="39"/>
                    <a:pt x="253" y="38"/>
                    <a:pt x="253" y="38"/>
                  </a:cubicBezTo>
                  <a:cubicBezTo>
                    <a:pt x="253" y="38"/>
                    <a:pt x="254" y="38"/>
                    <a:pt x="254" y="38"/>
                  </a:cubicBezTo>
                  <a:cubicBezTo>
                    <a:pt x="254" y="38"/>
                    <a:pt x="254" y="38"/>
                    <a:pt x="254" y="38"/>
                  </a:cubicBezTo>
                  <a:cubicBezTo>
                    <a:pt x="255" y="37"/>
                    <a:pt x="256" y="38"/>
                    <a:pt x="256" y="38"/>
                  </a:cubicBezTo>
                  <a:cubicBezTo>
                    <a:pt x="257" y="38"/>
                    <a:pt x="257" y="38"/>
                    <a:pt x="258" y="38"/>
                  </a:cubicBezTo>
                  <a:cubicBezTo>
                    <a:pt x="260" y="38"/>
                    <a:pt x="262" y="39"/>
                    <a:pt x="264" y="40"/>
                  </a:cubicBezTo>
                  <a:cubicBezTo>
                    <a:pt x="265" y="40"/>
                    <a:pt x="267" y="41"/>
                    <a:pt x="267" y="41"/>
                  </a:cubicBezTo>
                  <a:cubicBezTo>
                    <a:pt x="268" y="41"/>
                    <a:pt x="269" y="42"/>
                    <a:pt x="271" y="43"/>
                  </a:cubicBezTo>
                  <a:cubicBezTo>
                    <a:pt x="273" y="44"/>
                    <a:pt x="276" y="45"/>
                    <a:pt x="278" y="47"/>
                  </a:cubicBezTo>
                  <a:cubicBezTo>
                    <a:pt x="284" y="50"/>
                    <a:pt x="290" y="54"/>
                    <a:pt x="295" y="58"/>
                  </a:cubicBezTo>
                  <a:cubicBezTo>
                    <a:pt x="316" y="72"/>
                    <a:pt x="339" y="89"/>
                    <a:pt x="366" y="90"/>
                  </a:cubicBezTo>
                  <a:cubicBezTo>
                    <a:pt x="393" y="90"/>
                    <a:pt x="417" y="68"/>
                    <a:pt x="438" y="53"/>
                  </a:cubicBezTo>
                  <a:cubicBezTo>
                    <a:pt x="443" y="49"/>
                    <a:pt x="449" y="45"/>
                    <a:pt x="454" y="42"/>
                  </a:cubicBezTo>
                  <a:cubicBezTo>
                    <a:pt x="457" y="41"/>
                    <a:pt x="459" y="39"/>
                    <a:pt x="462" y="38"/>
                  </a:cubicBezTo>
                  <a:cubicBezTo>
                    <a:pt x="462" y="38"/>
                    <a:pt x="462" y="38"/>
                    <a:pt x="462" y="38"/>
                  </a:cubicBezTo>
                  <a:cubicBezTo>
                    <a:pt x="463" y="38"/>
                    <a:pt x="463" y="38"/>
                    <a:pt x="463" y="37"/>
                  </a:cubicBezTo>
                  <a:cubicBezTo>
                    <a:pt x="465" y="37"/>
                    <a:pt x="466" y="36"/>
                    <a:pt x="468" y="36"/>
                  </a:cubicBezTo>
                  <a:cubicBezTo>
                    <a:pt x="468" y="36"/>
                    <a:pt x="469" y="36"/>
                    <a:pt x="470" y="36"/>
                  </a:cubicBezTo>
                  <a:cubicBezTo>
                    <a:pt x="470" y="36"/>
                    <a:pt x="471" y="36"/>
                    <a:pt x="471" y="36"/>
                  </a:cubicBezTo>
                  <a:cubicBezTo>
                    <a:pt x="472" y="36"/>
                    <a:pt x="473" y="36"/>
                    <a:pt x="473" y="36"/>
                  </a:cubicBezTo>
                  <a:cubicBezTo>
                    <a:pt x="475" y="36"/>
                    <a:pt x="477" y="36"/>
                    <a:pt x="478" y="37"/>
                  </a:cubicBezTo>
                  <a:cubicBezTo>
                    <a:pt x="479" y="37"/>
                    <a:pt x="480" y="37"/>
                    <a:pt x="481" y="38"/>
                  </a:cubicBezTo>
                  <a:cubicBezTo>
                    <a:pt x="481" y="38"/>
                    <a:pt x="481" y="38"/>
                    <a:pt x="481" y="38"/>
                  </a:cubicBezTo>
                  <a:cubicBezTo>
                    <a:pt x="485" y="40"/>
                    <a:pt x="488" y="42"/>
                    <a:pt x="491" y="44"/>
                  </a:cubicBezTo>
                  <a:cubicBezTo>
                    <a:pt x="491" y="44"/>
                    <a:pt x="492" y="44"/>
                    <a:pt x="492" y="45"/>
                  </a:cubicBezTo>
                  <a:cubicBezTo>
                    <a:pt x="493" y="45"/>
                    <a:pt x="493" y="46"/>
                    <a:pt x="494" y="46"/>
                  </a:cubicBezTo>
                  <a:cubicBezTo>
                    <a:pt x="496" y="48"/>
                    <a:pt x="498" y="50"/>
                    <a:pt x="500" y="51"/>
                  </a:cubicBezTo>
                  <a:cubicBezTo>
                    <a:pt x="503" y="55"/>
                    <a:pt x="506" y="58"/>
                    <a:pt x="509" y="62"/>
                  </a:cubicBezTo>
                  <a:cubicBezTo>
                    <a:pt x="511" y="64"/>
                    <a:pt x="512" y="66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5" y="70"/>
                    <a:pt x="516" y="71"/>
                    <a:pt x="517" y="72"/>
                  </a:cubicBezTo>
                  <a:cubicBezTo>
                    <a:pt x="531" y="91"/>
                    <a:pt x="542" y="111"/>
                    <a:pt x="552" y="131"/>
                  </a:cubicBezTo>
                  <a:cubicBezTo>
                    <a:pt x="556" y="141"/>
                    <a:pt x="561" y="151"/>
                    <a:pt x="565" y="160"/>
                  </a:cubicBezTo>
                  <a:cubicBezTo>
                    <a:pt x="566" y="163"/>
                    <a:pt x="567" y="165"/>
                    <a:pt x="568" y="167"/>
                  </a:cubicBezTo>
                  <a:cubicBezTo>
                    <a:pt x="568" y="167"/>
                    <a:pt x="568" y="168"/>
                    <a:pt x="568" y="168"/>
                  </a:cubicBezTo>
                  <a:cubicBezTo>
                    <a:pt x="568" y="168"/>
                    <a:pt x="568" y="168"/>
                    <a:pt x="568" y="168"/>
                  </a:cubicBezTo>
                  <a:cubicBezTo>
                    <a:pt x="569" y="169"/>
                    <a:pt x="569" y="170"/>
                    <a:pt x="570" y="171"/>
                  </a:cubicBezTo>
                  <a:cubicBezTo>
                    <a:pt x="571" y="175"/>
                    <a:pt x="573" y="179"/>
                    <a:pt x="575" y="184"/>
                  </a:cubicBezTo>
                  <a:cubicBezTo>
                    <a:pt x="579" y="193"/>
                    <a:pt x="582" y="203"/>
                    <a:pt x="586" y="213"/>
                  </a:cubicBezTo>
                  <a:cubicBezTo>
                    <a:pt x="586" y="215"/>
                    <a:pt x="586" y="216"/>
                    <a:pt x="586" y="218"/>
                  </a:cubicBezTo>
                  <a:cubicBezTo>
                    <a:pt x="586" y="218"/>
                    <a:pt x="585" y="218"/>
                    <a:pt x="585" y="218"/>
                  </a:cubicBezTo>
                  <a:cubicBezTo>
                    <a:pt x="585" y="219"/>
                    <a:pt x="585" y="219"/>
                    <a:pt x="585" y="219"/>
                  </a:cubicBezTo>
                  <a:cubicBezTo>
                    <a:pt x="585" y="220"/>
                    <a:pt x="585" y="221"/>
                    <a:pt x="585" y="222"/>
                  </a:cubicBezTo>
                  <a:cubicBezTo>
                    <a:pt x="584" y="225"/>
                    <a:pt x="584" y="227"/>
                    <a:pt x="583" y="229"/>
                  </a:cubicBezTo>
                  <a:cubicBezTo>
                    <a:pt x="583" y="230"/>
                    <a:pt x="582" y="231"/>
                    <a:pt x="582" y="231"/>
                  </a:cubicBezTo>
                  <a:cubicBezTo>
                    <a:pt x="582" y="230"/>
                    <a:pt x="581" y="233"/>
                    <a:pt x="581" y="234"/>
                  </a:cubicBezTo>
                  <a:cubicBezTo>
                    <a:pt x="580" y="236"/>
                    <a:pt x="578" y="238"/>
                    <a:pt x="577" y="240"/>
                  </a:cubicBezTo>
                  <a:cubicBezTo>
                    <a:pt x="577" y="241"/>
                    <a:pt x="576" y="241"/>
                    <a:pt x="576" y="242"/>
                  </a:cubicBezTo>
                  <a:cubicBezTo>
                    <a:pt x="576" y="242"/>
                    <a:pt x="575" y="243"/>
                    <a:pt x="575" y="243"/>
                  </a:cubicBezTo>
                  <a:cubicBezTo>
                    <a:pt x="571" y="248"/>
                    <a:pt x="567" y="251"/>
                    <a:pt x="563" y="254"/>
                  </a:cubicBezTo>
                  <a:cubicBezTo>
                    <a:pt x="563" y="255"/>
                    <a:pt x="563" y="255"/>
                    <a:pt x="563" y="255"/>
                  </a:cubicBezTo>
                  <a:cubicBezTo>
                    <a:pt x="563" y="255"/>
                    <a:pt x="563" y="255"/>
                    <a:pt x="562" y="255"/>
                  </a:cubicBezTo>
                  <a:cubicBezTo>
                    <a:pt x="561" y="256"/>
                    <a:pt x="560" y="257"/>
                    <a:pt x="559" y="257"/>
                  </a:cubicBezTo>
                  <a:cubicBezTo>
                    <a:pt x="557" y="259"/>
                    <a:pt x="555" y="260"/>
                    <a:pt x="552" y="262"/>
                  </a:cubicBezTo>
                  <a:cubicBezTo>
                    <a:pt x="550" y="263"/>
                    <a:pt x="548" y="264"/>
                    <a:pt x="545" y="266"/>
                  </a:cubicBezTo>
                  <a:cubicBezTo>
                    <a:pt x="544" y="266"/>
                    <a:pt x="543" y="267"/>
                    <a:pt x="541" y="267"/>
                  </a:cubicBezTo>
                  <a:cubicBezTo>
                    <a:pt x="541" y="268"/>
                    <a:pt x="538" y="269"/>
                    <a:pt x="537" y="269"/>
                  </a:cubicBezTo>
                  <a:cubicBezTo>
                    <a:pt x="525" y="274"/>
                    <a:pt x="513" y="278"/>
                    <a:pt x="500" y="281"/>
                  </a:cubicBezTo>
                  <a:cubicBezTo>
                    <a:pt x="469" y="288"/>
                    <a:pt x="438" y="290"/>
                    <a:pt x="405" y="292"/>
                  </a:cubicBezTo>
                  <a:cubicBezTo>
                    <a:pt x="369" y="293"/>
                    <a:pt x="333" y="293"/>
                    <a:pt x="297" y="290"/>
                  </a:cubicBezTo>
                  <a:cubicBezTo>
                    <a:pt x="275" y="288"/>
                    <a:pt x="256" y="286"/>
                    <a:pt x="235" y="281"/>
                  </a:cubicBezTo>
                  <a:cubicBezTo>
                    <a:pt x="226" y="279"/>
                    <a:pt x="217" y="277"/>
                    <a:pt x="208" y="274"/>
                  </a:cubicBezTo>
                  <a:cubicBezTo>
                    <a:pt x="204" y="273"/>
                    <a:pt x="200" y="271"/>
                    <a:pt x="196" y="270"/>
                  </a:cubicBezTo>
                  <a:cubicBezTo>
                    <a:pt x="195" y="270"/>
                    <a:pt x="194" y="269"/>
                    <a:pt x="194" y="269"/>
                  </a:cubicBezTo>
                  <a:cubicBezTo>
                    <a:pt x="194" y="269"/>
                    <a:pt x="193" y="269"/>
                    <a:pt x="193" y="269"/>
                  </a:cubicBezTo>
                  <a:cubicBezTo>
                    <a:pt x="191" y="268"/>
                    <a:pt x="188" y="267"/>
                    <a:pt x="186" y="266"/>
                  </a:cubicBezTo>
                  <a:cubicBezTo>
                    <a:pt x="183" y="264"/>
                    <a:pt x="180" y="262"/>
                    <a:pt x="177" y="260"/>
                  </a:cubicBezTo>
                  <a:cubicBezTo>
                    <a:pt x="175" y="259"/>
                    <a:pt x="174" y="258"/>
                    <a:pt x="172" y="257"/>
                  </a:cubicBezTo>
                  <a:cubicBezTo>
                    <a:pt x="172" y="257"/>
                    <a:pt x="169" y="255"/>
                    <a:pt x="168" y="255"/>
                  </a:cubicBezTo>
                  <a:cubicBezTo>
                    <a:pt x="166" y="253"/>
                    <a:pt x="164" y="251"/>
                    <a:pt x="162" y="249"/>
                  </a:cubicBezTo>
                  <a:cubicBezTo>
                    <a:pt x="160" y="248"/>
                    <a:pt x="159" y="246"/>
                    <a:pt x="158" y="245"/>
                  </a:cubicBezTo>
                  <a:cubicBezTo>
                    <a:pt x="158" y="245"/>
                    <a:pt x="156" y="242"/>
                    <a:pt x="155" y="242"/>
                  </a:cubicBezTo>
                  <a:cubicBezTo>
                    <a:pt x="154" y="240"/>
                    <a:pt x="153" y="237"/>
                    <a:pt x="151" y="235"/>
                  </a:cubicBezTo>
                  <a:cubicBezTo>
                    <a:pt x="151" y="234"/>
                    <a:pt x="150" y="233"/>
                    <a:pt x="150" y="232"/>
                  </a:cubicBezTo>
                  <a:cubicBezTo>
                    <a:pt x="150" y="233"/>
                    <a:pt x="149" y="229"/>
                    <a:pt x="148" y="228"/>
                  </a:cubicBezTo>
                  <a:cubicBezTo>
                    <a:pt x="147" y="225"/>
                    <a:pt x="147" y="222"/>
                    <a:pt x="146" y="219"/>
                  </a:cubicBezTo>
                  <a:cubicBezTo>
                    <a:pt x="146" y="219"/>
                    <a:pt x="146" y="219"/>
                    <a:pt x="146" y="219"/>
                  </a:cubicBezTo>
                  <a:cubicBezTo>
                    <a:pt x="146" y="218"/>
                    <a:pt x="146" y="218"/>
                    <a:pt x="146" y="217"/>
                  </a:cubicBezTo>
                  <a:cubicBezTo>
                    <a:pt x="146" y="216"/>
                    <a:pt x="146" y="215"/>
                    <a:pt x="146" y="214"/>
                  </a:cubicBezTo>
                  <a:cubicBezTo>
                    <a:pt x="157" y="188"/>
                    <a:pt x="170" y="163"/>
                    <a:pt x="183" y="138"/>
                  </a:cubicBezTo>
                  <a:close/>
                  <a:moveTo>
                    <a:pt x="680" y="342"/>
                  </a:moveTo>
                  <a:cubicBezTo>
                    <a:pt x="679" y="342"/>
                    <a:pt x="679" y="342"/>
                    <a:pt x="680" y="342"/>
                  </a:cubicBezTo>
                  <a:close/>
                  <a:moveTo>
                    <a:pt x="691" y="318"/>
                  </a:moveTo>
                  <a:cubicBezTo>
                    <a:pt x="690" y="319"/>
                    <a:pt x="690" y="320"/>
                    <a:pt x="690" y="321"/>
                  </a:cubicBezTo>
                  <a:cubicBezTo>
                    <a:pt x="690" y="323"/>
                    <a:pt x="689" y="325"/>
                    <a:pt x="688" y="327"/>
                  </a:cubicBezTo>
                  <a:cubicBezTo>
                    <a:pt x="688" y="327"/>
                    <a:pt x="688" y="328"/>
                    <a:pt x="688" y="329"/>
                  </a:cubicBezTo>
                  <a:cubicBezTo>
                    <a:pt x="687" y="329"/>
                    <a:pt x="687" y="330"/>
                    <a:pt x="687" y="330"/>
                  </a:cubicBezTo>
                  <a:cubicBezTo>
                    <a:pt x="685" y="334"/>
                    <a:pt x="683" y="337"/>
                    <a:pt x="681" y="340"/>
                  </a:cubicBezTo>
                  <a:cubicBezTo>
                    <a:pt x="681" y="340"/>
                    <a:pt x="681" y="341"/>
                    <a:pt x="680" y="341"/>
                  </a:cubicBezTo>
                  <a:cubicBezTo>
                    <a:pt x="680" y="342"/>
                    <a:pt x="679" y="342"/>
                    <a:pt x="679" y="343"/>
                  </a:cubicBezTo>
                  <a:cubicBezTo>
                    <a:pt x="677" y="345"/>
                    <a:pt x="675" y="347"/>
                    <a:pt x="673" y="349"/>
                  </a:cubicBezTo>
                  <a:cubicBezTo>
                    <a:pt x="672" y="350"/>
                    <a:pt x="670" y="352"/>
                    <a:pt x="668" y="353"/>
                  </a:cubicBezTo>
                  <a:cubicBezTo>
                    <a:pt x="668" y="354"/>
                    <a:pt x="664" y="357"/>
                    <a:pt x="664" y="357"/>
                  </a:cubicBezTo>
                  <a:cubicBezTo>
                    <a:pt x="660" y="360"/>
                    <a:pt x="656" y="363"/>
                    <a:pt x="651" y="365"/>
                  </a:cubicBezTo>
                  <a:cubicBezTo>
                    <a:pt x="647" y="368"/>
                    <a:pt x="642" y="371"/>
                    <a:pt x="637" y="374"/>
                  </a:cubicBezTo>
                  <a:cubicBezTo>
                    <a:pt x="634" y="375"/>
                    <a:pt x="631" y="376"/>
                    <a:pt x="629" y="377"/>
                  </a:cubicBezTo>
                  <a:cubicBezTo>
                    <a:pt x="627" y="378"/>
                    <a:pt x="626" y="379"/>
                    <a:pt x="625" y="379"/>
                  </a:cubicBezTo>
                  <a:cubicBezTo>
                    <a:pt x="624" y="379"/>
                    <a:pt x="621" y="381"/>
                    <a:pt x="621" y="381"/>
                  </a:cubicBezTo>
                  <a:cubicBezTo>
                    <a:pt x="562" y="405"/>
                    <a:pt x="497" y="414"/>
                    <a:pt x="434" y="419"/>
                  </a:cubicBezTo>
                  <a:cubicBezTo>
                    <a:pt x="359" y="424"/>
                    <a:pt x="284" y="421"/>
                    <a:pt x="210" y="408"/>
                  </a:cubicBezTo>
                  <a:cubicBezTo>
                    <a:pt x="180" y="403"/>
                    <a:pt x="151" y="396"/>
                    <a:pt x="122" y="385"/>
                  </a:cubicBezTo>
                  <a:cubicBezTo>
                    <a:pt x="110" y="381"/>
                    <a:pt x="102" y="377"/>
                    <a:pt x="90" y="371"/>
                  </a:cubicBezTo>
                  <a:cubicBezTo>
                    <a:pt x="85" y="368"/>
                    <a:pt x="80" y="366"/>
                    <a:pt x="76" y="363"/>
                  </a:cubicBezTo>
                  <a:cubicBezTo>
                    <a:pt x="74" y="361"/>
                    <a:pt x="71" y="360"/>
                    <a:pt x="69" y="358"/>
                  </a:cubicBezTo>
                  <a:cubicBezTo>
                    <a:pt x="69" y="358"/>
                    <a:pt x="68" y="357"/>
                    <a:pt x="68" y="357"/>
                  </a:cubicBezTo>
                  <a:cubicBezTo>
                    <a:pt x="68" y="357"/>
                    <a:pt x="65" y="355"/>
                    <a:pt x="65" y="355"/>
                  </a:cubicBezTo>
                  <a:cubicBezTo>
                    <a:pt x="61" y="352"/>
                    <a:pt x="58" y="349"/>
                    <a:pt x="55" y="345"/>
                  </a:cubicBezTo>
                  <a:cubicBezTo>
                    <a:pt x="54" y="344"/>
                    <a:pt x="52" y="342"/>
                    <a:pt x="51" y="341"/>
                  </a:cubicBezTo>
                  <a:cubicBezTo>
                    <a:pt x="51" y="341"/>
                    <a:pt x="51" y="340"/>
                    <a:pt x="51" y="340"/>
                  </a:cubicBezTo>
                  <a:cubicBezTo>
                    <a:pt x="50" y="339"/>
                    <a:pt x="49" y="338"/>
                    <a:pt x="48" y="337"/>
                  </a:cubicBezTo>
                  <a:cubicBezTo>
                    <a:pt x="47" y="335"/>
                    <a:pt x="46" y="333"/>
                    <a:pt x="45" y="332"/>
                  </a:cubicBezTo>
                  <a:cubicBezTo>
                    <a:pt x="45" y="331"/>
                    <a:pt x="44" y="330"/>
                    <a:pt x="44" y="329"/>
                  </a:cubicBezTo>
                  <a:cubicBezTo>
                    <a:pt x="44" y="329"/>
                    <a:pt x="44" y="329"/>
                    <a:pt x="44" y="329"/>
                  </a:cubicBezTo>
                  <a:cubicBezTo>
                    <a:pt x="43" y="326"/>
                    <a:pt x="42" y="323"/>
                    <a:pt x="41" y="319"/>
                  </a:cubicBezTo>
                  <a:cubicBezTo>
                    <a:pt x="41" y="319"/>
                    <a:pt x="41" y="316"/>
                    <a:pt x="41" y="315"/>
                  </a:cubicBezTo>
                  <a:cubicBezTo>
                    <a:pt x="41" y="313"/>
                    <a:pt x="41" y="311"/>
                    <a:pt x="41" y="309"/>
                  </a:cubicBezTo>
                  <a:cubicBezTo>
                    <a:pt x="41" y="309"/>
                    <a:pt x="41" y="308"/>
                    <a:pt x="41" y="308"/>
                  </a:cubicBezTo>
                  <a:cubicBezTo>
                    <a:pt x="41" y="308"/>
                    <a:pt x="41" y="307"/>
                    <a:pt x="41" y="307"/>
                  </a:cubicBezTo>
                  <a:cubicBezTo>
                    <a:pt x="41" y="304"/>
                    <a:pt x="42" y="302"/>
                    <a:pt x="43" y="300"/>
                  </a:cubicBezTo>
                  <a:cubicBezTo>
                    <a:pt x="43" y="299"/>
                    <a:pt x="44" y="296"/>
                    <a:pt x="44" y="296"/>
                  </a:cubicBezTo>
                  <a:cubicBezTo>
                    <a:pt x="45" y="294"/>
                    <a:pt x="45" y="293"/>
                    <a:pt x="46" y="292"/>
                  </a:cubicBezTo>
                  <a:cubicBezTo>
                    <a:pt x="47" y="290"/>
                    <a:pt x="48" y="288"/>
                    <a:pt x="49" y="287"/>
                  </a:cubicBezTo>
                  <a:cubicBezTo>
                    <a:pt x="50" y="286"/>
                    <a:pt x="51" y="285"/>
                    <a:pt x="51" y="284"/>
                  </a:cubicBezTo>
                  <a:cubicBezTo>
                    <a:pt x="51" y="283"/>
                    <a:pt x="52" y="282"/>
                    <a:pt x="53" y="282"/>
                  </a:cubicBezTo>
                  <a:cubicBezTo>
                    <a:pt x="55" y="278"/>
                    <a:pt x="58" y="275"/>
                    <a:pt x="61" y="272"/>
                  </a:cubicBezTo>
                  <a:cubicBezTo>
                    <a:pt x="63" y="271"/>
                    <a:pt x="65" y="269"/>
                    <a:pt x="67" y="267"/>
                  </a:cubicBezTo>
                  <a:cubicBezTo>
                    <a:pt x="68" y="267"/>
                    <a:pt x="69" y="266"/>
                    <a:pt x="70" y="265"/>
                  </a:cubicBezTo>
                  <a:cubicBezTo>
                    <a:pt x="70" y="265"/>
                    <a:pt x="72" y="263"/>
                    <a:pt x="72" y="263"/>
                  </a:cubicBezTo>
                  <a:cubicBezTo>
                    <a:pt x="81" y="256"/>
                    <a:pt x="91" y="250"/>
                    <a:pt x="101" y="244"/>
                  </a:cubicBezTo>
                  <a:cubicBezTo>
                    <a:pt x="107" y="241"/>
                    <a:pt x="112" y="239"/>
                    <a:pt x="118" y="236"/>
                  </a:cubicBezTo>
                  <a:cubicBezTo>
                    <a:pt x="118" y="237"/>
                    <a:pt x="118" y="237"/>
                    <a:pt x="119" y="238"/>
                  </a:cubicBezTo>
                  <a:cubicBezTo>
                    <a:pt x="126" y="260"/>
                    <a:pt x="143" y="277"/>
                    <a:pt x="163" y="288"/>
                  </a:cubicBezTo>
                  <a:cubicBezTo>
                    <a:pt x="187" y="302"/>
                    <a:pt x="214" y="309"/>
                    <a:pt x="241" y="314"/>
                  </a:cubicBezTo>
                  <a:cubicBezTo>
                    <a:pt x="275" y="320"/>
                    <a:pt x="309" y="323"/>
                    <a:pt x="344" y="323"/>
                  </a:cubicBezTo>
                  <a:cubicBezTo>
                    <a:pt x="377" y="324"/>
                    <a:pt x="411" y="323"/>
                    <a:pt x="445" y="320"/>
                  </a:cubicBezTo>
                  <a:cubicBezTo>
                    <a:pt x="474" y="318"/>
                    <a:pt x="504" y="313"/>
                    <a:pt x="532" y="304"/>
                  </a:cubicBezTo>
                  <a:cubicBezTo>
                    <a:pt x="554" y="297"/>
                    <a:pt x="576" y="287"/>
                    <a:pt x="593" y="270"/>
                  </a:cubicBezTo>
                  <a:cubicBezTo>
                    <a:pt x="602" y="260"/>
                    <a:pt x="609" y="249"/>
                    <a:pt x="613" y="236"/>
                  </a:cubicBezTo>
                  <a:cubicBezTo>
                    <a:pt x="621" y="240"/>
                    <a:pt x="629" y="243"/>
                    <a:pt x="637" y="248"/>
                  </a:cubicBezTo>
                  <a:cubicBezTo>
                    <a:pt x="642" y="251"/>
                    <a:pt x="648" y="255"/>
                    <a:pt x="654" y="259"/>
                  </a:cubicBezTo>
                  <a:cubicBezTo>
                    <a:pt x="655" y="259"/>
                    <a:pt x="656" y="260"/>
                    <a:pt x="657" y="261"/>
                  </a:cubicBezTo>
                  <a:cubicBezTo>
                    <a:pt x="657" y="261"/>
                    <a:pt x="659" y="263"/>
                    <a:pt x="660" y="263"/>
                  </a:cubicBezTo>
                  <a:cubicBezTo>
                    <a:pt x="662" y="265"/>
                    <a:pt x="664" y="267"/>
                    <a:pt x="667" y="269"/>
                  </a:cubicBezTo>
                  <a:cubicBezTo>
                    <a:pt x="671" y="273"/>
                    <a:pt x="674" y="277"/>
                    <a:pt x="678" y="281"/>
                  </a:cubicBezTo>
                  <a:cubicBezTo>
                    <a:pt x="678" y="281"/>
                    <a:pt x="679" y="282"/>
                    <a:pt x="679" y="282"/>
                  </a:cubicBezTo>
                  <a:cubicBezTo>
                    <a:pt x="680" y="283"/>
                    <a:pt x="680" y="284"/>
                    <a:pt x="681" y="285"/>
                  </a:cubicBezTo>
                  <a:cubicBezTo>
                    <a:pt x="682" y="287"/>
                    <a:pt x="684" y="289"/>
                    <a:pt x="685" y="292"/>
                  </a:cubicBezTo>
                  <a:cubicBezTo>
                    <a:pt x="686" y="293"/>
                    <a:pt x="687" y="296"/>
                    <a:pt x="688" y="297"/>
                  </a:cubicBezTo>
                  <a:cubicBezTo>
                    <a:pt x="688" y="299"/>
                    <a:pt x="689" y="300"/>
                    <a:pt x="689" y="302"/>
                  </a:cubicBezTo>
                  <a:cubicBezTo>
                    <a:pt x="690" y="304"/>
                    <a:pt x="690" y="305"/>
                    <a:pt x="690" y="307"/>
                  </a:cubicBezTo>
                  <a:cubicBezTo>
                    <a:pt x="691" y="308"/>
                    <a:pt x="691" y="309"/>
                    <a:pt x="691" y="309"/>
                  </a:cubicBezTo>
                  <a:cubicBezTo>
                    <a:pt x="691" y="310"/>
                    <a:pt x="691" y="312"/>
                    <a:pt x="691" y="313"/>
                  </a:cubicBezTo>
                  <a:cubicBezTo>
                    <a:pt x="691" y="315"/>
                    <a:pt x="691" y="317"/>
                    <a:pt x="691" y="3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64A12CE-9742-4FFD-9261-28B0B89F38A5}"/>
              </a:ext>
            </a:extLst>
          </p:cNvPr>
          <p:cNvGrpSpPr/>
          <p:nvPr/>
        </p:nvGrpSpPr>
        <p:grpSpPr>
          <a:xfrm>
            <a:off x="489671" y="5312057"/>
            <a:ext cx="2348169" cy="338554"/>
            <a:chOff x="489671" y="5312057"/>
            <a:chExt cx="2348169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5875D7-5315-4509-B17C-EA3CC65E0886}"/>
                </a:ext>
              </a:extLst>
            </p:cNvPr>
            <p:cNvSpPr txBox="1"/>
            <p:nvPr/>
          </p:nvSpPr>
          <p:spPr>
            <a:xfrm>
              <a:off x="889978" y="5312057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Elastic search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41F79FD-AC37-4CF3-8213-76C2FDF192E4}"/>
                </a:ext>
              </a:extLst>
            </p:cNvPr>
            <p:cNvGrpSpPr/>
            <p:nvPr/>
          </p:nvGrpSpPr>
          <p:grpSpPr>
            <a:xfrm>
              <a:off x="489671" y="5315917"/>
              <a:ext cx="201699" cy="267212"/>
              <a:chOff x="8521700" y="4302125"/>
              <a:chExt cx="1241425" cy="1644650"/>
            </a:xfrm>
            <a:solidFill>
              <a:schemeClr val="bg1"/>
            </a:solidFill>
          </p:grpSpPr>
          <p:sp>
            <p:nvSpPr>
              <p:cNvPr id="30" name="Freeform 447">
                <a:extLst>
                  <a:ext uri="{FF2B5EF4-FFF2-40B4-BE49-F238E27FC236}">
                    <a16:creationId xmlns:a16="http://schemas.microsoft.com/office/drawing/2014/main" id="{65CAC03A-85B7-46B1-91E5-49DD19039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44013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5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448">
                <a:extLst>
                  <a:ext uri="{FF2B5EF4-FFF2-40B4-BE49-F238E27FC236}">
                    <a16:creationId xmlns:a16="http://schemas.microsoft.com/office/drawing/2014/main" id="{DE1B1C6D-41BA-420B-80DB-3F3DED45FD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13800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4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449">
                <a:extLst>
                  <a:ext uri="{FF2B5EF4-FFF2-40B4-BE49-F238E27FC236}">
                    <a16:creationId xmlns:a16="http://schemas.microsoft.com/office/drawing/2014/main" id="{AAE14139-7CB8-4A6C-9470-844246656F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21700" y="4302125"/>
                <a:ext cx="1241425" cy="1644650"/>
              </a:xfrm>
              <a:custGeom>
                <a:avLst/>
                <a:gdLst>
                  <a:gd name="T0" fmla="*/ 490 w 499"/>
                  <a:gd name="T1" fmla="*/ 482 h 664"/>
                  <a:gd name="T2" fmla="*/ 473 w 499"/>
                  <a:gd name="T3" fmla="*/ 193 h 664"/>
                  <a:gd name="T4" fmla="*/ 396 w 499"/>
                  <a:gd name="T5" fmla="*/ 157 h 664"/>
                  <a:gd name="T6" fmla="*/ 144 w 499"/>
                  <a:gd name="T7" fmla="*/ 62 h 664"/>
                  <a:gd name="T8" fmla="*/ 62 w 499"/>
                  <a:gd name="T9" fmla="*/ 157 h 664"/>
                  <a:gd name="T10" fmla="*/ 24 w 499"/>
                  <a:gd name="T11" fmla="*/ 234 h 664"/>
                  <a:gd name="T12" fmla="*/ 4 w 499"/>
                  <a:gd name="T13" fmla="*/ 573 h 664"/>
                  <a:gd name="T14" fmla="*/ 36 w 499"/>
                  <a:gd name="T15" fmla="*/ 664 h 664"/>
                  <a:gd name="T16" fmla="*/ 498 w 499"/>
                  <a:gd name="T17" fmla="*/ 633 h 664"/>
                  <a:gd name="T18" fmla="*/ 499 w 499"/>
                  <a:gd name="T19" fmla="*/ 627 h 664"/>
                  <a:gd name="T20" fmla="*/ 219 w 499"/>
                  <a:gd name="T21" fmla="*/ 48 h 664"/>
                  <a:gd name="T22" fmla="*/ 276 w 499"/>
                  <a:gd name="T23" fmla="*/ 47 h 664"/>
                  <a:gd name="T24" fmla="*/ 350 w 499"/>
                  <a:gd name="T25" fmla="*/ 107 h 664"/>
                  <a:gd name="T26" fmla="*/ 348 w 499"/>
                  <a:gd name="T27" fmla="*/ 157 h 664"/>
                  <a:gd name="T28" fmla="*/ 152 w 499"/>
                  <a:gd name="T29" fmla="*/ 157 h 664"/>
                  <a:gd name="T30" fmla="*/ 159 w 499"/>
                  <a:gd name="T31" fmla="*/ 92 h 664"/>
                  <a:gd name="T32" fmla="*/ 183 w 499"/>
                  <a:gd name="T33" fmla="*/ 157 h 664"/>
                  <a:gd name="T34" fmla="*/ 250 w 499"/>
                  <a:gd name="T35" fmla="*/ 94 h 664"/>
                  <a:gd name="T36" fmla="*/ 317 w 499"/>
                  <a:gd name="T37" fmla="*/ 157 h 664"/>
                  <a:gd name="T38" fmla="*/ 468 w 499"/>
                  <a:gd name="T39" fmla="*/ 631 h 664"/>
                  <a:gd name="T40" fmla="*/ 466 w 499"/>
                  <a:gd name="T41" fmla="*/ 633 h 664"/>
                  <a:gd name="T42" fmla="*/ 464 w 499"/>
                  <a:gd name="T43" fmla="*/ 633 h 664"/>
                  <a:gd name="T44" fmla="*/ 36 w 499"/>
                  <a:gd name="T45" fmla="*/ 633 h 664"/>
                  <a:gd name="T46" fmla="*/ 32 w 499"/>
                  <a:gd name="T47" fmla="*/ 631 h 664"/>
                  <a:gd name="T48" fmla="*/ 32 w 499"/>
                  <a:gd name="T49" fmla="*/ 629 h 664"/>
                  <a:gd name="T50" fmla="*/ 33 w 499"/>
                  <a:gd name="T51" fmla="*/ 604 h 664"/>
                  <a:gd name="T52" fmla="*/ 57 w 499"/>
                  <a:gd name="T53" fmla="*/ 199 h 664"/>
                  <a:gd name="T54" fmla="*/ 58 w 499"/>
                  <a:gd name="T55" fmla="*/ 192 h 664"/>
                  <a:gd name="T56" fmla="*/ 60 w 499"/>
                  <a:gd name="T57" fmla="*/ 188 h 664"/>
                  <a:gd name="T58" fmla="*/ 61 w 499"/>
                  <a:gd name="T59" fmla="*/ 188 h 664"/>
                  <a:gd name="T60" fmla="*/ 438 w 499"/>
                  <a:gd name="T61" fmla="*/ 188 h 664"/>
                  <a:gd name="T62" fmla="*/ 439 w 499"/>
                  <a:gd name="T63" fmla="*/ 188 h 664"/>
                  <a:gd name="T64" fmla="*/ 443 w 499"/>
                  <a:gd name="T65" fmla="*/ 191 h 664"/>
                  <a:gd name="T66" fmla="*/ 442 w 499"/>
                  <a:gd name="T67" fmla="*/ 194 h 664"/>
                  <a:gd name="T68" fmla="*/ 445 w 499"/>
                  <a:gd name="T69" fmla="*/ 233 h 664"/>
                  <a:gd name="T70" fmla="*/ 468 w 499"/>
                  <a:gd name="T71" fmla="*/ 628 h 664"/>
                  <a:gd name="T72" fmla="*/ 468 w 499"/>
                  <a:gd name="T73" fmla="*/ 63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9" h="664">
                    <a:moveTo>
                      <a:pt x="499" y="627"/>
                    </a:moveTo>
                    <a:cubicBezTo>
                      <a:pt x="496" y="578"/>
                      <a:pt x="493" y="530"/>
                      <a:pt x="490" y="482"/>
                    </a:cubicBezTo>
                    <a:cubicBezTo>
                      <a:pt x="476" y="246"/>
                      <a:pt x="476" y="246"/>
                      <a:pt x="476" y="246"/>
                    </a:cubicBezTo>
                    <a:cubicBezTo>
                      <a:pt x="475" y="228"/>
                      <a:pt x="474" y="210"/>
                      <a:pt x="473" y="193"/>
                    </a:cubicBezTo>
                    <a:cubicBezTo>
                      <a:pt x="472" y="173"/>
                      <a:pt x="458" y="157"/>
                      <a:pt x="437" y="157"/>
                    </a:cubicBezTo>
                    <a:cubicBezTo>
                      <a:pt x="396" y="157"/>
                      <a:pt x="396" y="157"/>
                      <a:pt x="396" y="157"/>
                    </a:cubicBezTo>
                    <a:cubicBezTo>
                      <a:pt x="391" y="101"/>
                      <a:pt x="359" y="48"/>
                      <a:pt x="306" y="25"/>
                    </a:cubicBezTo>
                    <a:cubicBezTo>
                      <a:pt x="250" y="0"/>
                      <a:pt x="185" y="16"/>
                      <a:pt x="144" y="62"/>
                    </a:cubicBezTo>
                    <a:cubicBezTo>
                      <a:pt x="121" y="88"/>
                      <a:pt x="107" y="122"/>
                      <a:pt x="104" y="157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45" y="157"/>
                      <a:pt x="30" y="170"/>
                      <a:pt x="27" y="186"/>
                    </a:cubicBezTo>
                    <a:cubicBezTo>
                      <a:pt x="25" y="202"/>
                      <a:pt x="25" y="218"/>
                      <a:pt x="24" y="234"/>
                    </a:cubicBezTo>
                    <a:cubicBezTo>
                      <a:pt x="22" y="268"/>
                      <a:pt x="20" y="302"/>
                      <a:pt x="18" y="337"/>
                    </a:cubicBezTo>
                    <a:cubicBezTo>
                      <a:pt x="14" y="416"/>
                      <a:pt x="9" y="494"/>
                      <a:pt x="4" y="573"/>
                    </a:cubicBezTo>
                    <a:cubicBezTo>
                      <a:pt x="3" y="591"/>
                      <a:pt x="2" y="610"/>
                      <a:pt x="1" y="628"/>
                    </a:cubicBezTo>
                    <a:cubicBezTo>
                      <a:pt x="0" y="648"/>
                      <a:pt x="17" y="664"/>
                      <a:pt x="36" y="664"/>
                    </a:cubicBezTo>
                    <a:cubicBezTo>
                      <a:pt x="464" y="664"/>
                      <a:pt x="464" y="664"/>
                      <a:pt x="464" y="664"/>
                    </a:cubicBezTo>
                    <a:cubicBezTo>
                      <a:pt x="482" y="664"/>
                      <a:pt x="496" y="650"/>
                      <a:pt x="498" y="633"/>
                    </a:cubicBezTo>
                    <a:cubicBezTo>
                      <a:pt x="499" y="632"/>
                      <a:pt x="499" y="630"/>
                      <a:pt x="499" y="629"/>
                    </a:cubicBezTo>
                    <a:cubicBezTo>
                      <a:pt x="499" y="628"/>
                      <a:pt x="499" y="627"/>
                      <a:pt x="499" y="627"/>
                    </a:cubicBezTo>
                    <a:close/>
                    <a:moveTo>
                      <a:pt x="159" y="92"/>
                    </a:moveTo>
                    <a:cubicBezTo>
                      <a:pt x="173" y="72"/>
                      <a:pt x="196" y="55"/>
                      <a:pt x="219" y="48"/>
                    </a:cubicBezTo>
                    <a:cubicBezTo>
                      <a:pt x="233" y="44"/>
                      <a:pt x="244" y="43"/>
                      <a:pt x="259" y="44"/>
                    </a:cubicBezTo>
                    <a:cubicBezTo>
                      <a:pt x="264" y="44"/>
                      <a:pt x="269" y="45"/>
                      <a:pt x="276" y="47"/>
                    </a:cubicBezTo>
                    <a:cubicBezTo>
                      <a:pt x="282" y="48"/>
                      <a:pt x="289" y="51"/>
                      <a:pt x="294" y="53"/>
                    </a:cubicBezTo>
                    <a:cubicBezTo>
                      <a:pt x="319" y="64"/>
                      <a:pt x="337" y="83"/>
                      <a:pt x="350" y="107"/>
                    </a:cubicBezTo>
                    <a:cubicBezTo>
                      <a:pt x="358" y="122"/>
                      <a:pt x="363" y="140"/>
                      <a:pt x="365" y="157"/>
                    </a:cubicBezTo>
                    <a:cubicBezTo>
                      <a:pt x="348" y="157"/>
                      <a:pt x="348" y="157"/>
                      <a:pt x="348" y="157"/>
                    </a:cubicBezTo>
                    <a:cubicBezTo>
                      <a:pt x="342" y="107"/>
                      <a:pt x="303" y="63"/>
                      <a:pt x="250" y="63"/>
                    </a:cubicBezTo>
                    <a:cubicBezTo>
                      <a:pt x="197" y="62"/>
                      <a:pt x="158" y="108"/>
                      <a:pt x="152" y="157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138" y="134"/>
                      <a:pt x="145" y="112"/>
                      <a:pt x="159" y="92"/>
                    </a:cubicBezTo>
                    <a:close/>
                    <a:moveTo>
                      <a:pt x="317" y="157"/>
                    </a:moveTo>
                    <a:cubicBezTo>
                      <a:pt x="183" y="157"/>
                      <a:pt x="183" y="157"/>
                      <a:pt x="183" y="157"/>
                    </a:cubicBezTo>
                    <a:cubicBezTo>
                      <a:pt x="185" y="142"/>
                      <a:pt x="192" y="127"/>
                      <a:pt x="202" y="116"/>
                    </a:cubicBezTo>
                    <a:cubicBezTo>
                      <a:pt x="215" y="102"/>
                      <a:pt x="232" y="94"/>
                      <a:pt x="250" y="94"/>
                    </a:cubicBezTo>
                    <a:cubicBezTo>
                      <a:pt x="268" y="93"/>
                      <a:pt x="285" y="102"/>
                      <a:pt x="298" y="116"/>
                    </a:cubicBezTo>
                    <a:cubicBezTo>
                      <a:pt x="308" y="127"/>
                      <a:pt x="315" y="142"/>
                      <a:pt x="317" y="157"/>
                    </a:cubicBezTo>
                    <a:close/>
                    <a:moveTo>
                      <a:pt x="468" y="630"/>
                    </a:moveTo>
                    <a:cubicBezTo>
                      <a:pt x="468" y="630"/>
                      <a:pt x="468" y="631"/>
                      <a:pt x="468" y="631"/>
                    </a:cubicBezTo>
                    <a:cubicBezTo>
                      <a:pt x="468" y="631"/>
                      <a:pt x="467" y="631"/>
                      <a:pt x="467" y="632"/>
                    </a:cubicBezTo>
                    <a:cubicBezTo>
                      <a:pt x="466" y="632"/>
                      <a:pt x="466" y="633"/>
                      <a:pt x="466" y="633"/>
                    </a:cubicBezTo>
                    <a:cubicBezTo>
                      <a:pt x="466" y="633"/>
                      <a:pt x="466" y="633"/>
                      <a:pt x="465" y="633"/>
                    </a:cubicBezTo>
                    <a:cubicBezTo>
                      <a:pt x="466" y="632"/>
                      <a:pt x="463" y="633"/>
                      <a:pt x="464" y="633"/>
                    </a:cubicBezTo>
                    <a:cubicBezTo>
                      <a:pt x="463" y="633"/>
                      <a:pt x="463" y="633"/>
                      <a:pt x="463" y="633"/>
                    </a:cubicBezTo>
                    <a:cubicBezTo>
                      <a:pt x="36" y="633"/>
                      <a:pt x="36" y="633"/>
                      <a:pt x="36" y="633"/>
                    </a:cubicBezTo>
                    <a:cubicBezTo>
                      <a:pt x="37" y="633"/>
                      <a:pt x="34" y="632"/>
                      <a:pt x="34" y="633"/>
                    </a:cubicBezTo>
                    <a:cubicBezTo>
                      <a:pt x="34" y="632"/>
                      <a:pt x="32" y="630"/>
                      <a:pt x="32" y="631"/>
                    </a:cubicBezTo>
                    <a:cubicBezTo>
                      <a:pt x="32" y="629"/>
                      <a:pt x="31" y="629"/>
                      <a:pt x="32" y="630"/>
                    </a:cubicBezTo>
                    <a:cubicBezTo>
                      <a:pt x="32" y="628"/>
                      <a:pt x="32" y="628"/>
                      <a:pt x="32" y="629"/>
                    </a:cubicBezTo>
                    <a:cubicBezTo>
                      <a:pt x="32" y="628"/>
                      <a:pt x="32" y="627"/>
                      <a:pt x="32" y="626"/>
                    </a:cubicBezTo>
                    <a:cubicBezTo>
                      <a:pt x="33" y="604"/>
                      <a:pt x="33" y="604"/>
                      <a:pt x="33" y="604"/>
                    </a:cubicBezTo>
                    <a:cubicBezTo>
                      <a:pt x="38" y="531"/>
                      <a:pt x="42" y="459"/>
                      <a:pt x="46" y="387"/>
                    </a:cubicBezTo>
                    <a:cubicBezTo>
                      <a:pt x="50" y="324"/>
                      <a:pt x="54" y="261"/>
                      <a:pt x="57" y="199"/>
                    </a:cubicBezTo>
                    <a:cubicBezTo>
                      <a:pt x="57" y="197"/>
                      <a:pt x="57" y="195"/>
                      <a:pt x="58" y="193"/>
                    </a:cubicBezTo>
                    <a:cubicBezTo>
                      <a:pt x="58" y="192"/>
                      <a:pt x="58" y="192"/>
                      <a:pt x="58" y="192"/>
                    </a:cubicBezTo>
                    <a:cubicBezTo>
                      <a:pt x="58" y="193"/>
                      <a:pt x="58" y="190"/>
                      <a:pt x="58" y="190"/>
                    </a:cubicBezTo>
                    <a:cubicBezTo>
                      <a:pt x="58" y="190"/>
                      <a:pt x="60" y="188"/>
                      <a:pt x="60" y="188"/>
                    </a:cubicBezTo>
                    <a:cubicBezTo>
                      <a:pt x="61" y="188"/>
                      <a:pt x="61" y="187"/>
                      <a:pt x="60" y="188"/>
                    </a:cubicBezTo>
                    <a:cubicBezTo>
                      <a:pt x="62" y="188"/>
                      <a:pt x="63" y="188"/>
                      <a:pt x="61" y="188"/>
                    </a:cubicBezTo>
                    <a:cubicBezTo>
                      <a:pt x="66" y="188"/>
                      <a:pt x="70" y="188"/>
                      <a:pt x="75" y="188"/>
                    </a:cubicBezTo>
                    <a:cubicBezTo>
                      <a:pt x="438" y="188"/>
                      <a:pt x="438" y="188"/>
                      <a:pt x="438" y="188"/>
                    </a:cubicBezTo>
                    <a:cubicBezTo>
                      <a:pt x="439" y="188"/>
                      <a:pt x="438" y="188"/>
                      <a:pt x="438" y="188"/>
                    </a:cubicBezTo>
                    <a:cubicBezTo>
                      <a:pt x="438" y="188"/>
                      <a:pt x="439" y="188"/>
                      <a:pt x="439" y="188"/>
                    </a:cubicBezTo>
                    <a:cubicBezTo>
                      <a:pt x="437" y="188"/>
                      <a:pt x="442" y="189"/>
                      <a:pt x="440" y="188"/>
                    </a:cubicBezTo>
                    <a:cubicBezTo>
                      <a:pt x="442" y="190"/>
                      <a:pt x="442" y="190"/>
                      <a:pt x="443" y="191"/>
                    </a:cubicBezTo>
                    <a:cubicBezTo>
                      <a:pt x="442" y="191"/>
                      <a:pt x="442" y="192"/>
                      <a:pt x="442" y="192"/>
                    </a:cubicBezTo>
                    <a:cubicBezTo>
                      <a:pt x="442" y="193"/>
                      <a:pt x="442" y="193"/>
                      <a:pt x="442" y="194"/>
                    </a:cubicBezTo>
                    <a:cubicBezTo>
                      <a:pt x="443" y="197"/>
                      <a:pt x="443" y="199"/>
                      <a:pt x="443" y="202"/>
                    </a:cubicBezTo>
                    <a:cubicBezTo>
                      <a:pt x="443" y="212"/>
                      <a:pt x="444" y="223"/>
                      <a:pt x="445" y="233"/>
                    </a:cubicBezTo>
                    <a:cubicBezTo>
                      <a:pt x="458" y="462"/>
                      <a:pt x="458" y="462"/>
                      <a:pt x="458" y="462"/>
                    </a:cubicBezTo>
                    <a:cubicBezTo>
                      <a:pt x="461" y="517"/>
                      <a:pt x="465" y="572"/>
                      <a:pt x="468" y="628"/>
                    </a:cubicBezTo>
                    <a:cubicBezTo>
                      <a:pt x="468" y="628"/>
                      <a:pt x="468" y="628"/>
                      <a:pt x="468" y="628"/>
                    </a:cubicBezTo>
                    <a:cubicBezTo>
                      <a:pt x="468" y="629"/>
                      <a:pt x="468" y="631"/>
                      <a:pt x="468" y="6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65B806-89B1-4656-B4A0-17C54392180B}"/>
              </a:ext>
            </a:extLst>
          </p:cNvPr>
          <p:cNvGrpSpPr/>
          <p:nvPr/>
        </p:nvGrpSpPr>
        <p:grpSpPr>
          <a:xfrm>
            <a:off x="469770" y="4001345"/>
            <a:ext cx="2368070" cy="338554"/>
            <a:chOff x="469770" y="4001345"/>
            <a:chExt cx="2368070" cy="3385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EBB1A4-A076-45E9-BA80-9ABEFD6AE92E}"/>
                </a:ext>
              </a:extLst>
            </p:cNvPr>
            <p:cNvSpPr txBox="1"/>
            <p:nvPr/>
          </p:nvSpPr>
          <p:spPr>
            <a:xfrm>
              <a:off x="889978" y="4001345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time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FE3D080-3FD1-4C1C-9E01-373D24435128}"/>
                </a:ext>
              </a:extLst>
            </p:cNvPr>
            <p:cNvGrpSpPr/>
            <p:nvPr/>
          </p:nvGrpSpPr>
          <p:grpSpPr>
            <a:xfrm>
              <a:off x="469770" y="4025108"/>
              <a:ext cx="241501" cy="240997"/>
              <a:chOff x="8380413" y="4381500"/>
              <a:chExt cx="1520825" cy="1517650"/>
            </a:xfrm>
            <a:solidFill>
              <a:schemeClr val="bg1"/>
            </a:solidFill>
          </p:grpSpPr>
          <p:sp>
            <p:nvSpPr>
              <p:cNvPr id="34" name="Freeform 71">
                <a:extLst>
                  <a:ext uri="{FF2B5EF4-FFF2-40B4-BE49-F238E27FC236}">
                    <a16:creationId xmlns:a16="http://schemas.microsoft.com/office/drawing/2014/main" id="{585DDF1F-0532-40B7-84B6-CF28E9C0B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276" y="5156200"/>
                <a:ext cx="576263" cy="574675"/>
              </a:xfrm>
              <a:custGeom>
                <a:avLst/>
                <a:gdLst>
                  <a:gd name="T0" fmla="*/ 109 w 232"/>
                  <a:gd name="T1" fmla="*/ 89 h 232"/>
                  <a:gd name="T2" fmla="*/ 31 w 232"/>
                  <a:gd name="T3" fmla="*/ 12 h 232"/>
                  <a:gd name="T4" fmla="*/ 12 w 232"/>
                  <a:gd name="T5" fmla="*/ 31 h 232"/>
                  <a:gd name="T6" fmla="*/ 123 w 232"/>
                  <a:gd name="T7" fmla="*/ 142 h 232"/>
                  <a:gd name="T8" fmla="*/ 201 w 232"/>
                  <a:gd name="T9" fmla="*/ 220 h 232"/>
                  <a:gd name="T10" fmla="*/ 220 w 232"/>
                  <a:gd name="T11" fmla="*/ 200 h 232"/>
                  <a:gd name="T12" fmla="*/ 109 w 232"/>
                  <a:gd name="T13" fmla="*/ 8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232">
                    <a:moveTo>
                      <a:pt x="109" y="89"/>
                    </a:moveTo>
                    <a:cubicBezTo>
                      <a:pt x="83" y="63"/>
                      <a:pt x="57" y="38"/>
                      <a:pt x="31" y="12"/>
                    </a:cubicBezTo>
                    <a:cubicBezTo>
                      <a:pt x="19" y="0"/>
                      <a:pt x="0" y="19"/>
                      <a:pt x="12" y="31"/>
                    </a:cubicBezTo>
                    <a:cubicBezTo>
                      <a:pt x="49" y="68"/>
                      <a:pt x="86" y="105"/>
                      <a:pt x="123" y="142"/>
                    </a:cubicBezTo>
                    <a:cubicBezTo>
                      <a:pt x="149" y="168"/>
                      <a:pt x="175" y="194"/>
                      <a:pt x="201" y="220"/>
                    </a:cubicBezTo>
                    <a:cubicBezTo>
                      <a:pt x="213" y="232"/>
                      <a:pt x="232" y="213"/>
                      <a:pt x="220" y="200"/>
                    </a:cubicBezTo>
                    <a:cubicBezTo>
                      <a:pt x="183" y="163"/>
                      <a:pt x="146" y="126"/>
                      <a:pt x="109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72">
                <a:extLst>
                  <a:ext uri="{FF2B5EF4-FFF2-40B4-BE49-F238E27FC236}">
                    <a16:creationId xmlns:a16="http://schemas.microsoft.com/office/drawing/2014/main" id="{4E428FFC-7F48-4D8C-8129-FBFF9F2071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80413" y="4381500"/>
                <a:ext cx="1520825" cy="1517650"/>
              </a:xfrm>
              <a:custGeom>
                <a:avLst/>
                <a:gdLst>
                  <a:gd name="T0" fmla="*/ 612 w 612"/>
                  <a:gd name="T1" fmla="*/ 266 h 612"/>
                  <a:gd name="T2" fmla="*/ 611 w 612"/>
                  <a:gd name="T3" fmla="*/ 257 h 612"/>
                  <a:gd name="T4" fmla="*/ 609 w 612"/>
                  <a:gd name="T5" fmla="*/ 220 h 612"/>
                  <a:gd name="T6" fmla="*/ 604 w 612"/>
                  <a:gd name="T7" fmla="*/ 113 h 612"/>
                  <a:gd name="T8" fmla="*/ 600 w 612"/>
                  <a:gd name="T9" fmla="*/ 51 h 612"/>
                  <a:gd name="T10" fmla="*/ 559 w 612"/>
                  <a:gd name="T11" fmla="*/ 11 h 612"/>
                  <a:gd name="T12" fmla="*/ 532 w 612"/>
                  <a:gd name="T13" fmla="*/ 10 h 612"/>
                  <a:gd name="T14" fmla="*/ 349 w 612"/>
                  <a:gd name="T15" fmla="*/ 0 h 612"/>
                  <a:gd name="T16" fmla="*/ 326 w 612"/>
                  <a:gd name="T17" fmla="*/ 5 h 612"/>
                  <a:gd name="T18" fmla="*/ 319 w 612"/>
                  <a:gd name="T19" fmla="*/ 9 h 612"/>
                  <a:gd name="T20" fmla="*/ 235 w 612"/>
                  <a:gd name="T21" fmla="*/ 93 h 612"/>
                  <a:gd name="T22" fmla="*/ 83 w 612"/>
                  <a:gd name="T23" fmla="*/ 245 h 612"/>
                  <a:gd name="T24" fmla="*/ 28 w 612"/>
                  <a:gd name="T25" fmla="*/ 299 h 612"/>
                  <a:gd name="T26" fmla="*/ 15 w 612"/>
                  <a:gd name="T27" fmla="*/ 313 h 612"/>
                  <a:gd name="T28" fmla="*/ 0 w 612"/>
                  <a:gd name="T29" fmla="*/ 348 h 612"/>
                  <a:gd name="T30" fmla="*/ 37 w 612"/>
                  <a:gd name="T31" fmla="*/ 403 h 612"/>
                  <a:gd name="T32" fmla="*/ 104 w 612"/>
                  <a:gd name="T33" fmla="*/ 470 h 612"/>
                  <a:gd name="T34" fmla="*/ 228 w 612"/>
                  <a:gd name="T35" fmla="*/ 594 h 612"/>
                  <a:gd name="T36" fmla="*/ 267 w 612"/>
                  <a:gd name="T37" fmla="*/ 612 h 612"/>
                  <a:gd name="T38" fmla="*/ 299 w 612"/>
                  <a:gd name="T39" fmla="*/ 597 h 612"/>
                  <a:gd name="T40" fmla="*/ 337 w 612"/>
                  <a:gd name="T41" fmla="*/ 559 h 612"/>
                  <a:gd name="T42" fmla="*/ 483 w 612"/>
                  <a:gd name="T43" fmla="*/ 413 h 612"/>
                  <a:gd name="T44" fmla="*/ 597 w 612"/>
                  <a:gd name="T45" fmla="*/ 299 h 612"/>
                  <a:gd name="T46" fmla="*/ 603 w 612"/>
                  <a:gd name="T47" fmla="*/ 293 h 612"/>
                  <a:gd name="T48" fmla="*/ 606 w 612"/>
                  <a:gd name="T49" fmla="*/ 287 h 612"/>
                  <a:gd name="T50" fmla="*/ 612 w 612"/>
                  <a:gd name="T51" fmla="*/ 266 h 612"/>
                  <a:gd name="T52" fmla="*/ 584 w 612"/>
                  <a:gd name="T53" fmla="*/ 273 h 612"/>
                  <a:gd name="T54" fmla="*/ 582 w 612"/>
                  <a:gd name="T55" fmla="*/ 276 h 612"/>
                  <a:gd name="T56" fmla="*/ 500 w 612"/>
                  <a:gd name="T57" fmla="*/ 358 h 612"/>
                  <a:gd name="T58" fmla="*/ 348 w 612"/>
                  <a:gd name="T59" fmla="*/ 510 h 612"/>
                  <a:gd name="T60" fmla="*/ 293 w 612"/>
                  <a:gd name="T61" fmla="*/ 564 h 612"/>
                  <a:gd name="T62" fmla="*/ 280 w 612"/>
                  <a:gd name="T63" fmla="*/ 578 h 612"/>
                  <a:gd name="T64" fmla="*/ 277 w 612"/>
                  <a:gd name="T65" fmla="*/ 580 h 612"/>
                  <a:gd name="T66" fmla="*/ 272 w 612"/>
                  <a:gd name="T67" fmla="*/ 584 h 612"/>
                  <a:gd name="T68" fmla="*/ 265 w 612"/>
                  <a:gd name="T69" fmla="*/ 585 h 612"/>
                  <a:gd name="T70" fmla="*/ 263 w 612"/>
                  <a:gd name="T71" fmla="*/ 585 h 612"/>
                  <a:gd name="T72" fmla="*/ 257 w 612"/>
                  <a:gd name="T73" fmla="*/ 583 h 612"/>
                  <a:gd name="T74" fmla="*/ 243 w 612"/>
                  <a:gd name="T75" fmla="*/ 571 h 612"/>
                  <a:gd name="T76" fmla="*/ 222 w 612"/>
                  <a:gd name="T77" fmla="*/ 550 h 612"/>
                  <a:gd name="T78" fmla="*/ 151 w 612"/>
                  <a:gd name="T79" fmla="*/ 479 h 612"/>
                  <a:gd name="T80" fmla="*/ 35 w 612"/>
                  <a:gd name="T81" fmla="*/ 363 h 612"/>
                  <a:gd name="T82" fmla="*/ 28 w 612"/>
                  <a:gd name="T83" fmla="*/ 353 h 612"/>
                  <a:gd name="T84" fmla="*/ 32 w 612"/>
                  <a:gd name="T85" fmla="*/ 334 h 612"/>
                  <a:gd name="T86" fmla="*/ 40 w 612"/>
                  <a:gd name="T87" fmla="*/ 326 h 612"/>
                  <a:gd name="T88" fmla="*/ 86 w 612"/>
                  <a:gd name="T89" fmla="*/ 280 h 612"/>
                  <a:gd name="T90" fmla="*/ 236 w 612"/>
                  <a:gd name="T91" fmla="*/ 130 h 612"/>
                  <a:gd name="T92" fmla="*/ 335 w 612"/>
                  <a:gd name="T93" fmla="*/ 30 h 612"/>
                  <a:gd name="T94" fmla="*/ 339 w 612"/>
                  <a:gd name="T95" fmla="*/ 28 h 612"/>
                  <a:gd name="T96" fmla="*/ 358 w 612"/>
                  <a:gd name="T97" fmla="*/ 28 h 612"/>
                  <a:gd name="T98" fmla="*/ 398 w 612"/>
                  <a:gd name="T99" fmla="*/ 30 h 612"/>
                  <a:gd name="T100" fmla="*/ 505 w 612"/>
                  <a:gd name="T101" fmla="*/ 35 h 612"/>
                  <a:gd name="T102" fmla="*/ 546 w 612"/>
                  <a:gd name="T103" fmla="*/ 38 h 612"/>
                  <a:gd name="T104" fmla="*/ 558 w 612"/>
                  <a:gd name="T105" fmla="*/ 38 h 612"/>
                  <a:gd name="T106" fmla="*/ 565 w 612"/>
                  <a:gd name="T107" fmla="*/ 39 h 612"/>
                  <a:gd name="T108" fmla="*/ 574 w 612"/>
                  <a:gd name="T109" fmla="*/ 51 h 612"/>
                  <a:gd name="T110" fmla="*/ 574 w 612"/>
                  <a:gd name="T111" fmla="*/ 59 h 612"/>
                  <a:gd name="T112" fmla="*/ 576 w 612"/>
                  <a:gd name="T113" fmla="*/ 95 h 612"/>
                  <a:gd name="T114" fmla="*/ 585 w 612"/>
                  <a:gd name="T115" fmla="*/ 267 h 612"/>
                  <a:gd name="T116" fmla="*/ 584 w 612"/>
                  <a:gd name="T117" fmla="*/ 273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2" h="612">
                    <a:moveTo>
                      <a:pt x="612" y="266"/>
                    </a:moveTo>
                    <a:cubicBezTo>
                      <a:pt x="612" y="263"/>
                      <a:pt x="611" y="260"/>
                      <a:pt x="611" y="257"/>
                    </a:cubicBezTo>
                    <a:cubicBezTo>
                      <a:pt x="611" y="245"/>
                      <a:pt x="610" y="232"/>
                      <a:pt x="609" y="220"/>
                    </a:cubicBezTo>
                    <a:cubicBezTo>
                      <a:pt x="607" y="184"/>
                      <a:pt x="606" y="148"/>
                      <a:pt x="604" y="113"/>
                    </a:cubicBezTo>
                    <a:cubicBezTo>
                      <a:pt x="603" y="92"/>
                      <a:pt x="601" y="71"/>
                      <a:pt x="600" y="51"/>
                    </a:cubicBezTo>
                    <a:cubicBezTo>
                      <a:pt x="599" y="28"/>
                      <a:pt x="581" y="12"/>
                      <a:pt x="559" y="11"/>
                    </a:cubicBezTo>
                    <a:cubicBezTo>
                      <a:pt x="550" y="11"/>
                      <a:pt x="541" y="10"/>
                      <a:pt x="532" y="10"/>
                    </a:cubicBezTo>
                    <a:cubicBezTo>
                      <a:pt x="471" y="7"/>
                      <a:pt x="410" y="3"/>
                      <a:pt x="349" y="0"/>
                    </a:cubicBezTo>
                    <a:cubicBezTo>
                      <a:pt x="340" y="0"/>
                      <a:pt x="333" y="1"/>
                      <a:pt x="326" y="5"/>
                    </a:cubicBezTo>
                    <a:cubicBezTo>
                      <a:pt x="323" y="6"/>
                      <a:pt x="321" y="7"/>
                      <a:pt x="319" y="9"/>
                    </a:cubicBezTo>
                    <a:cubicBezTo>
                      <a:pt x="291" y="37"/>
                      <a:pt x="263" y="65"/>
                      <a:pt x="235" y="93"/>
                    </a:cubicBezTo>
                    <a:cubicBezTo>
                      <a:pt x="184" y="144"/>
                      <a:pt x="133" y="194"/>
                      <a:pt x="83" y="245"/>
                    </a:cubicBezTo>
                    <a:cubicBezTo>
                      <a:pt x="65" y="263"/>
                      <a:pt x="46" y="281"/>
                      <a:pt x="28" y="299"/>
                    </a:cubicBezTo>
                    <a:cubicBezTo>
                      <a:pt x="24" y="304"/>
                      <a:pt x="19" y="308"/>
                      <a:pt x="15" y="313"/>
                    </a:cubicBezTo>
                    <a:cubicBezTo>
                      <a:pt x="5" y="322"/>
                      <a:pt x="0" y="334"/>
                      <a:pt x="0" y="348"/>
                    </a:cubicBezTo>
                    <a:cubicBezTo>
                      <a:pt x="1" y="372"/>
                      <a:pt x="21" y="387"/>
                      <a:pt x="37" y="403"/>
                    </a:cubicBezTo>
                    <a:cubicBezTo>
                      <a:pt x="59" y="425"/>
                      <a:pt x="81" y="448"/>
                      <a:pt x="104" y="470"/>
                    </a:cubicBezTo>
                    <a:cubicBezTo>
                      <a:pt x="228" y="594"/>
                      <a:pt x="228" y="594"/>
                      <a:pt x="228" y="594"/>
                    </a:cubicBezTo>
                    <a:cubicBezTo>
                      <a:pt x="238" y="605"/>
                      <a:pt x="251" y="612"/>
                      <a:pt x="267" y="612"/>
                    </a:cubicBezTo>
                    <a:cubicBezTo>
                      <a:pt x="280" y="611"/>
                      <a:pt x="290" y="605"/>
                      <a:pt x="299" y="597"/>
                    </a:cubicBezTo>
                    <a:cubicBezTo>
                      <a:pt x="312" y="584"/>
                      <a:pt x="324" y="571"/>
                      <a:pt x="337" y="559"/>
                    </a:cubicBezTo>
                    <a:cubicBezTo>
                      <a:pt x="483" y="413"/>
                      <a:pt x="483" y="413"/>
                      <a:pt x="483" y="413"/>
                    </a:cubicBezTo>
                    <a:cubicBezTo>
                      <a:pt x="521" y="375"/>
                      <a:pt x="559" y="337"/>
                      <a:pt x="597" y="299"/>
                    </a:cubicBezTo>
                    <a:cubicBezTo>
                      <a:pt x="599" y="297"/>
                      <a:pt x="601" y="295"/>
                      <a:pt x="603" y="293"/>
                    </a:cubicBezTo>
                    <a:cubicBezTo>
                      <a:pt x="605" y="291"/>
                      <a:pt x="606" y="289"/>
                      <a:pt x="606" y="287"/>
                    </a:cubicBezTo>
                    <a:cubicBezTo>
                      <a:pt x="610" y="280"/>
                      <a:pt x="612" y="274"/>
                      <a:pt x="612" y="266"/>
                    </a:cubicBezTo>
                    <a:close/>
                    <a:moveTo>
                      <a:pt x="584" y="273"/>
                    </a:moveTo>
                    <a:cubicBezTo>
                      <a:pt x="583" y="274"/>
                      <a:pt x="582" y="275"/>
                      <a:pt x="582" y="276"/>
                    </a:cubicBezTo>
                    <a:cubicBezTo>
                      <a:pt x="500" y="358"/>
                      <a:pt x="500" y="358"/>
                      <a:pt x="500" y="358"/>
                    </a:cubicBezTo>
                    <a:cubicBezTo>
                      <a:pt x="449" y="409"/>
                      <a:pt x="398" y="459"/>
                      <a:pt x="348" y="510"/>
                    </a:cubicBezTo>
                    <a:cubicBezTo>
                      <a:pt x="329" y="528"/>
                      <a:pt x="311" y="546"/>
                      <a:pt x="293" y="564"/>
                    </a:cubicBezTo>
                    <a:cubicBezTo>
                      <a:pt x="289" y="569"/>
                      <a:pt x="284" y="573"/>
                      <a:pt x="280" y="578"/>
                    </a:cubicBezTo>
                    <a:cubicBezTo>
                      <a:pt x="277" y="580"/>
                      <a:pt x="277" y="580"/>
                      <a:pt x="277" y="580"/>
                    </a:cubicBezTo>
                    <a:cubicBezTo>
                      <a:pt x="276" y="582"/>
                      <a:pt x="274" y="583"/>
                      <a:pt x="272" y="584"/>
                    </a:cubicBezTo>
                    <a:cubicBezTo>
                      <a:pt x="269" y="585"/>
                      <a:pt x="268" y="585"/>
                      <a:pt x="265" y="585"/>
                    </a:cubicBezTo>
                    <a:cubicBezTo>
                      <a:pt x="265" y="585"/>
                      <a:pt x="262" y="584"/>
                      <a:pt x="263" y="585"/>
                    </a:cubicBezTo>
                    <a:cubicBezTo>
                      <a:pt x="261" y="584"/>
                      <a:pt x="259" y="584"/>
                      <a:pt x="257" y="583"/>
                    </a:cubicBezTo>
                    <a:cubicBezTo>
                      <a:pt x="252" y="581"/>
                      <a:pt x="247" y="576"/>
                      <a:pt x="243" y="571"/>
                    </a:cubicBezTo>
                    <a:cubicBezTo>
                      <a:pt x="236" y="564"/>
                      <a:pt x="229" y="557"/>
                      <a:pt x="222" y="550"/>
                    </a:cubicBezTo>
                    <a:cubicBezTo>
                      <a:pt x="151" y="479"/>
                      <a:pt x="151" y="479"/>
                      <a:pt x="151" y="479"/>
                    </a:cubicBezTo>
                    <a:cubicBezTo>
                      <a:pt x="112" y="441"/>
                      <a:pt x="74" y="402"/>
                      <a:pt x="35" y="363"/>
                    </a:cubicBezTo>
                    <a:cubicBezTo>
                      <a:pt x="32" y="360"/>
                      <a:pt x="29" y="356"/>
                      <a:pt x="28" y="353"/>
                    </a:cubicBezTo>
                    <a:cubicBezTo>
                      <a:pt x="26" y="346"/>
                      <a:pt x="27" y="339"/>
                      <a:pt x="32" y="334"/>
                    </a:cubicBezTo>
                    <a:cubicBezTo>
                      <a:pt x="34" y="331"/>
                      <a:pt x="37" y="329"/>
                      <a:pt x="40" y="326"/>
                    </a:cubicBezTo>
                    <a:cubicBezTo>
                      <a:pt x="55" y="311"/>
                      <a:pt x="71" y="295"/>
                      <a:pt x="86" y="280"/>
                    </a:cubicBezTo>
                    <a:cubicBezTo>
                      <a:pt x="136" y="230"/>
                      <a:pt x="186" y="180"/>
                      <a:pt x="236" y="130"/>
                    </a:cubicBezTo>
                    <a:cubicBezTo>
                      <a:pt x="269" y="96"/>
                      <a:pt x="302" y="63"/>
                      <a:pt x="335" y="30"/>
                    </a:cubicBezTo>
                    <a:cubicBezTo>
                      <a:pt x="337" y="30"/>
                      <a:pt x="338" y="29"/>
                      <a:pt x="339" y="28"/>
                    </a:cubicBezTo>
                    <a:cubicBezTo>
                      <a:pt x="342" y="25"/>
                      <a:pt x="353" y="27"/>
                      <a:pt x="358" y="28"/>
                    </a:cubicBezTo>
                    <a:cubicBezTo>
                      <a:pt x="371" y="28"/>
                      <a:pt x="384" y="29"/>
                      <a:pt x="398" y="30"/>
                    </a:cubicBezTo>
                    <a:cubicBezTo>
                      <a:pt x="434" y="32"/>
                      <a:pt x="469" y="33"/>
                      <a:pt x="505" y="35"/>
                    </a:cubicBezTo>
                    <a:cubicBezTo>
                      <a:pt x="519" y="36"/>
                      <a:pt x="533" y="37"/>
                      <a:pt x="546" y="38"/>
                    </a:cubicBezTo>
                    <a:cubicBezTo>
                      <a:pt x="550" y="38"/>
                      <a:pt x="554" y="38"/>
                      <a:pt x="558" y="38"/>
                    </a:cubicBezTo>
                    <a:cubicBezTo>
                      <a:pt x="561" y="38"/>
                      <a:pt x="562" y="38"/>
                      <a:pt x="565" y="39"/>
                    </a:cubicBezTo>
                    <a:cubicBezTo>
                      <a:pt x="569" y="41"/>
                      <a:pt x="573" y="47"/>
                      <a:pt x="574" y="51"/>
                    </a:cubicBezTo>
                    <a:cubicBezTo>
                      <a:pt x="574" y="54"/>
                      <a:pt x="574" y="57"/>
                      <a:pt x="574" y="59"/>
                    </a:cubicBezTo>
                    <a:cubicBezTo>
                      <a:pt x="575" y="71"/>
                      <a:pt x="575" y="83"/>
                      <a:pt x="576" y="95"/>
                    </a:cubicBezTo>
                    <a:cubicBezTo>
                      <a:pt x="579" y="152"/>
                      <a:pt x="582" y="209"/>
                      <a:pt x="585" y="267"/>
                    </a:cubicBezTo>
                    <a:cubicBezTo>
                      <a:pt x="585" y="269"/>
                      <a:pt x="585" y="272"/>
                      <a:pt x="584" y="2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73">
                <a:extLst>
                  <a:ext uri="{FF2B5EF4-FFF2-40B4-BE49-F238E27FC236}">
                    <a16:creationId xmlns:a16="http://schemas.microsoft.com/office/drawing/2014/main" id="{FEC76634-AF71-4FE0-BDDD-032CB847C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2601" y="4637088"/>
                <a:ext cx="277813" cy="277813"/>
              </a:xfrm>
              <a:custGeom>
                <a:avLst/>
                <a:gdLst>
                  <a:gd name="T0" fmla="*/ 20 w 112"/>
                  <a:gd name="T1" fmla="*/ 21 h 112"/>
                  <a:gd name="T2" fmla="*/ 18 w 112"/>
                  <a:gd name="T3" fmla="*/ 91 h 112"/>
                  <a:gd name="T4" fmla="*/ 20 w 112"/>
                  <a:gd name="T5" fmla="*/ 93 h 112"/>
                  <a:gd name="T6" fmla="*/ 21 w 112"/>
                  <a:gd name="T7" fmla="*/ 94 h 112"/>
                  <a:gd name="T8" fmla="*/ 91 w 112"/>
                  <a:gd name="T9" fmla="*/ 93 h 112"/>
                  <a:gd name="T10" fmla="*/ 91 w 112"/>
                  <a:gd name="T11" fmla="*/ 21 h 112"/>
                  <a:gd name="T12" fmla="*/ 20 w 112"/>
                  <a:gd name="T13" fmla="*/ 21 h 112"/>
                  <a:gd name="T14" fmla="*/ 72 w 112"/>
                  <a:gd name="T15" fmla="*/ 73 h 112"/>
                  <a:gd name="T16" fmla="*/ 39 w 112"/>
                  <a:gd name="T17" fmla="*/ 73 h 112"/>
                  <a:gd name="T18" fmla="*/ 39 w 112"/>
                  <a:gd name="T19" fmla="*/ 40 h 112"/>
                  <a:gd name="T20" fmla="*/ 72 w 112"/>
                  <a:gd name="T21" fmla="*/ 40 h 112"/>
                  <a:gd name="T22" fmla="*/ 72 w 112"/>
                  <a:gd name="T23" fmla="*/ 7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2" h="112">
                    <a:moveTo>
                      <a:pt x="20" y="21"/>
                    </a:moveTo>
                    <a:cubicBezTo>
                      <a:pt x="0" y="40"/>
                      <a:pt x="1" y="71"/>
                      <a:pt x="18" y="91"/>
                    </a:cubicBezTo>
                    <a:cubicBezTo>
                      <a:pt x="19" y="92"/>
                      <a:pt x="19" y="92"/>
                      <a:pt x="20" y="93"/>
                    </a:cubicBezTo>
                    <a:cubicBezTo>
                      <a:pt x="20" y="93"/>
                      <a:pt x="20" y="93"/>
                      <a:pt x="21" y="94"/>
                    </a:cubicBezTo>
                    <a:cubicBezTo>
                      <a:pt x="41" y="112"/>
                      <a:pt x="72" y="111"/>
                      <a:pt x="91" y="93"/>
                    </a:cubicBezTo>
                    <a:cubicBezTo>
                      <a:pt x="112" y="73"/>
                      <a:pt x="110" y="40"/>
                      <a:pt x="91" y="21"/>
                    </a:cubicBezTo>
                    <a:cubicBezTo>
                      <a:pt x="72" y="0"/>
                      <a:pt x="39" y="2"/>
                      <a:pt x="20" y="21"/>
                    </a:cubicBezTo>
                    <a:close/>
                    <a:moveTo>
                      <a:pt x="72" y="73"/>
                    </a:moveTo>
                    <a:cubicBezTo>
                      <a:pt x="63" y="83"/>
                      <a:pt x="48" y="83"/>
                      <a:pt x="39" y="73"/>
                    </a:cubicBezTo>
                    <a:cubicBezTo>
                      <a:pt x="29" y="64"/>
                      <a:pt x="29" y="49"/>
                      <a:pt x="39" y="40"/>
                    </a:cubicBezTo>
                    <a:cubicBezTo>
                      <a:pt x="48" y="30"/>
                      <a:pt x="63" y="31"/>
                      <a:pt x="72" y="40"/>
                    </a:cubicBezTo>
                    <a:cubicBezTo>
                      <a:pt x="82" y="49"/>
                      <a:pt x="81" y="64"/>
                      <a:pt x="7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13380E2-FB2D-4182-B938-7C7F0215A872}"/>
              </a:ext>
            </a:extLst>
          </p:cNvPr>
          <p:cNvGrpSpPr/>
          <p:nvPr/>
        </p:nvGrpSpPr>
        <p:grpSpPr>
          <a:xfrm>
            <a:off x="477155" y="4656701"/>
            <a:ext cx="2360685" cy="584775"/>
            <a:chOff x="477155" y="4656701"/>
            <a:chExt cx="2360685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1181D5-94EC-40E4-A7EA-1AD76AC5F0F1}"/>
                </a:ext>
              </a:extLst>
            </p:cNvPr>
            <p:cNvSpPr txBox="1"/>
            <p:nvPr/>
          </p:nvSpPr>
          <p:spPr>
            <a:xfrm>
              <a:off x="889978" y="4656701"/>
              <a:ext cx="19478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Ranking</a:t>
              </a:r>
            </a:p>
            <a:p>
              <a:endParaRPr lang="en-US" sz="1600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4B83969-E0C5-469F-A4F3-13435F832B85}"/>
                </a:ext>
              </a:extLst>
            </p:cNvPr>
            <p:cNvGrpSpPr/>
            <p:nvPr/>
          </p:nvGrpSpPr>
          <p:grpSpPr>
            <a:xfrm>
              <a:off x="477155" y="4688508"/>
              <a:ext cx="226730" cy="229772"/>
              <a:chOff x="8375651" y="4357688"/>
              <a:chExt cx="1538288" cy="1558925"/>
            </a:xfrm>
            <a:solidFill>
              <a:schemeClr val="bg1"/>
            </a:solidFill>
          </p:grpSpPr>
          <p:sp>
            <p:nvSpPr>
              <p:cNvPr id="38" name="Freeform 77">
                <a:extLst>
                  <a:ext uri="{FF2B5EF4-FFF2-40B4-BE49-F238E27FC236}">
                    <a16:creationId xmlns:a16="http://schemas.microsoft.com/office/drawing/2014/main" id="{A5AF8656-5FD2-4287-91C1-892C3F470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8251" y="4357688"/>
                <a:ext cx="571500" cy="552450"/>
              </a:xfrm>
              <a:custGeom>
                <a:avLst/>
                <a:gdLst>
                  <a:gd name="T0" fmla="*/ 32 w 230"/>
                  <a:gd name="T1" fmla="*/ 210 h 223"/>
                  <a:gd name="T2" fmla="*/ 114 w 230"/>
                  <a:gd name="T3" fmla="*/ 176 h 223"/>
                  <a:gd name="T4" fmla="*/ 120 w 230"/>
                  <a:gd name="T5" fmla="*/ 176 h 223"/>
                  <a:gd name="T6" fmla="*/ 199 w 230"/>
                  <a:gd name="T7" fmla="*/ 211 h 223"/>
                  <a:gd name="T8" fmla="*/ 218 w 230"/>
                  <a:gd name="T9" fmla="*/ 191 h 223"/>
                  <a:gd name="T10" fmla="*/ 131 w 230"/>
                  <a:gd name="T11" fmla="*/ 149 h 223"/>
                  <a:gd name="T12" fmla="*/ 131 w 230"/>
                  <a:gd name="T13" fmla="*/ 116 h 223"/>
                  <a:gd name="T14" fmla="*/ 169 w 230"/>
                  <a:gd name="T15" fmla="*/ 81 h 223"/>
                  <a:gd name="T16" fmla="*/ 154 w 230"/>
                  <a:gd name="T17" fmla="*/ 19 h 223"/>
                  <a:gd name="T18" fmla="*/ 90 w 230"/>
                  <a:gd name="T19" fmla="*/ 10 h 223"/>
                  <a:gd name="T20" fmla="*/ 58 w 230"/>
                  <a:gd name="T21" fmla="*/ 63 h 223"/>
                  <a:gd name="T22" fmla="*/ 85 w 230"/>
                  <a:gd name="T23" fmla="*/ 63 h 223"/>
                  <a:gd name="T24" fmla="*/ 102 w 230"/>
                  <a:gd name="T25" fmla="*/ 34 h 223"/>
                  <a:gd name="T26" fmla="*/ 135 w 230"/>
                  <a:gd name="T27" fmla="*/ 39 h 223"/>
                  <a:gd name="T28" fmla="*/ 143 w 230"/>
                  <a:gd name="T29" fmla="*/ 72 h 223"/>
                  <a:gd name="T30" fmla="*/ 117 w 230"/>
                  <a:gd name="T31" fmla="*/ 91 h 223"/>
                  <a:gd name="T32" fmla="*/ 104 w 230"/>
                  <a:gd name="T33" fmla="*/ 105 h 223"/>
                  <a:gd name="T34" fmla="*/ 104 w 230"/>
                  <a:gd name="T35" fmla="*/ 149 h 223"/>
                  <a:gd name="T36" fmla="*/ 12 w 230"/>
                  <a:gd name="T37" fmla="*/ 191 h 223"/>
                  <a:gd name="T38" fmla="*/ 32 w 230"/>
                  <a:gd name="T39" fmla="*/ 21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0" h="223">
                    <a:moveTo>
                      <a:pt x="32" y="210"/>
                    </a:moveTo>
                    <a:cubicBezTo>
                      <a:pt x="54" y="187"/>
                      <a:pt x="84" y="176"/>
                      <a:pt x="114" y="176"/>
                    </a:cubicBezTo>
                    <a:cubicBezTo>
                      <a:pt x="116" y="176"/>
                      <a:pt x="118" y="176"/>
                      <a:pt x="120" y="176"/>
                    </a:cubicBezTo>
                    <a:cubicBezTo>
                      <a:pt x="149" y="177"/>
                      <a:pt x="177" y="189"/>
                      <a:pt x="199" y="211"/>
                    </a:cubicBezTo>
                    <a:cubicBezTo>
                      <a:pt x="211" y="223"/>
                      <a:pt x="230" y="204"/>
                      <a:pt x="218" y="191"/>
                    </a:cubicBezTo>
                    <a:cubicBezTo>
                      <a:pt x="194" y="168"/>
                      <a:pt x="164" y="153"/>
                      <a:pt x="131" y="149"/>
                    </a:cubicBezTo>
                    <a:cubicBezTo>
                      <a:pt x="131" y="116"/>
                      <a:pt x="131" y="116"/>
                      <a:pt x="131" y="116"/>
                    </a:cubicBezTo>
                    <a:cubicBezTo>
                      <a:pt x="148" y="111"/>
                      <a:pt x="162" y="98"/>
                      <a:pt x="169" y="81"/>
                    </a:cubicBezTo>
                    <a:cubicBezTo>
                      <a:pt x="177" y="60"/>
                      <a:pt x="170" y="34"/>
                      <a:pt x="154" y="19"/>
                    </a:cubicBezTo>
                    <a:cubicBezTo>
                      <a:pt x="137" y="3"/>
                      <a:pt x="111" y="0"/>
                      <a:pt x="90" y="10"/>
                    </a:cubicBezTo>
                    <a:cubicBezTo>
                      <a:pt x="70" y="19"/>
                      <a:pt x="57" y="42"/>
                      <a:pt x="58" y="63"/>
                    </a:cubicBezTo>
                    <a:cubicBezTo>
                      <a:pt x="58" y="81"/>
                      <a:pt x="86" y="81"/>
                      <a:pt x="85" y="63"/>
                    </a:cubicBezTo>
                    <a:cubicBezTo>
                      <a:pt x="85" y="50"/>
                      <a:pt x="91" y="40"/>
                      <a:pt x="102" y="34"/>
                    </a:cubicBezTo>
                    <a:cubicBezTo>
                      <a:pt x="112" y="29"/>
                      <a:pt x="127" y="31"/>
                      <a:pt x="135" y="39"/>
                    </a:cubicBezTo>
                    <a:cubicBezTo>
                      <a:pt x="145" y="47"/>
                      <a:pt x="147" y="60"/>
                      <a:pt x="143" y="72"/>
                    </a:cubicBezTo>
                    <a:cubicBezTo>
                      <a:pt x="140" y="83"/>
                      <a:pt x="128" y="91"/>
                      <a:pt x="117" y="91"/>
                    </a:cubicBezTo>
                    <a:cubicBezTo>
                      <a:pt x="110" y="92"/>
                      <a:pt x="104" y="97"/>
                      <a:pt x="104" y="105"/>
                    </a:cubicBezTo>
                    <a:cubicBezTo>
                      <a:pt x="104" y="149"/>
                      <a:pt x="104" y="149"/>
                      <a:pt x="104" y="149"/>
                    </a:cubicBezTo>
                    <a:cubicBezTo>
                      <a:pt x="69" y="151"/>
                      <a:pt x="37" y="167"/>
                      <a:pt x="12" y="191"/>
                    </a:cubicBezTo>
                    <a:cubicBezTo>
                      <a:pt x="0" y="203"/>
                      <a:pt x="19" y="222"/>
                      <a:pt x="32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78">
                <a:extLst>
                  <a:ext uri="{FF2B5EF4-FFF2-40B4-BE49-F238E27FC236}">
                    <a16:creationId xmlns:a16="http://schemas.microsoft.com/office/drawing/2014/main" id="{1161B377-93C6-4805-8A3C-9DD2B3599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75651" y="4846638"/>
                <a:ext cx="1538288" cy="1069975"/>
              </a:xfrm>
              <a:custGeom>
                <a:avLst/>
                <a:gdLst>
                  <a:gd name="T0" fmla="*/ 620 w 620"/>
                  <a:gd name="T1" fmla="*/ 391 h 432"/>
                  <a:gd name="T2" fmla="*/ 620 w 620"/>
                  <a:gd name="T3" fmla="*/ 60 h 432"/>
                  <a:gd name="T4" fmla="*/ 610 w 620"/>
                  <a:gd name="T5" fmla="*/ 47 h 432"/>
                  <a:gd name="T6" fmla="*/ 456 w 620"/>
                  <a:gd name="T7" fmla="*/ 3 h 432"/>
                  <a:gd name="T8" fmla="*/ 453 w 620"/>
                  <a:gd name="T9" fmla="*/ 3 h 432"/>
                  <a:gd name="T10" fmla="*/ 436 w 620"/>
                  <a:gd name="T11" fmla="*/ 19 h 432"/>
                  <a:gd name="T12" fmla="*/ 424 w 620"/>
                  <a:gd name="T13" fmla="*/ 83 h 432"/>
                  <a:gd name="T14" fmla="*/ 372 w 620"/>
                  <a:gd name="T15" fmla="*/ 131 h 432"/>
                  <a:gd name="T16" fmla="*/ 226 w 620"/>
                  <a:gd name="T17" fmla="*/ 117 h 432"/>
                  <a:gd name="T18" fmla="*/ 190 w 620"/>
                  <a:gd name="T19" fmla="*/ 72 h 432"/>
                  <a:gd name="T20" fmla="*/ 184 w 620"/>
                  <a:gd name="T21" fmla="*/ 20 h 432"/>
                  <a:gd name="T22" fmla="*/ 178 w 620"/>
                  <a:gd name="T23" fmla="*/ 5 h 432"/>
                  <a:gd name="T24" fmla="*/ 167 w 620"/>
                  <a:gd name="T25" fmla="*/ 3 h 432"/>
                  <a:gd name="T26" fmla="*/ 13 w 620"/>
                  <a:gd name="T27" fmla="*/ 47 h 432"/>
                  <a:gd name="T28" fmla="*/ 10 w 620"/>
                  <a:gd name="T29" fmla="*/ 47 h 432"/>
                  <a:gd name="T30" fmla="*/ 0 w 620"/>
                  <a:gd name="T31" fmla="*/ 60 h 432"/>
                  <a:gd name="T32" fmla="*/ 0 w 620"/>
                  <a:gd name="T33" fmla="*/ 388 h 432"/>
                  <a:gd name="T34" fmla="*/ 1 w 620"/>
                  <a:gd name="T35" fmla="*/ 403 h 432"/>
                  <a:gd name="T36" fmla="*/ 51 w 620"/>
                  <a:gd name="T37" fmla="*/ 431 h 432"/>
                  <a:gd name="T38" fmla="*/ 553 w 620"/>
                  <a:gd name="T39" fmla="*/ 431 h 432"/>
                  <a:gd name="T40" fmla="*/ 615 w 620"/>
                  <a:gd name="T41" fmla="*/ 412 h 432"/>
                  <a:gd name="T42" fmla="*/ 620 w 620"/>
                  <a:gd name="T43" fmla="*/ 391 h 432"/>
                  <a:gd name="T44" fmla="*/ 592 w 620"/>
                  <a:gd name="T45" fmla="*/ 397 h 432"/>
                  <a:gd name="T46" fmla="*/ 592 w 620"/>
                  <a:gd name="T47" fmla="*/ 398 h 432"/>
                  <a:gd name="T48" fmla="*/ 587 w 620"/>
                  <a:gd name="T49" fmla="*/ 401 h 432"/>
                  <a:gd name="T50" fmla="*/ 569 w 620"/>
                  <a:gd name="T51" fmla="*/ 404 h 432"/>
                  <a:gd name="T52" fmla="*/ 51 w 620"/>
                  <a:gd name="T53" fmla="*/ 404 h 432"/>
                  <a:gd name="T54" fmla="*/ 30 w 620"/>
                  <a:gd name="T55" fmla="*/ 399 h 432"/>
                  <a:gd name="T56" fmla="*/ 28 w 620"/>
                  <a:gd name="T57" fmla="*/ 398 h 432"/>
                  <a:gd name="T58" fmla="*/ 28 w 620"/>
                  <a:gd name="T59" fmla="*/ 397 h 432"/>
                  <a:gd name="T60" fmla="*/ 28 w 620"/>
                  <a:gd name="T61" fmla="*/ 71 h 432"/>
                  <a:gd name="T62" fmla="*/ 155 w 620"/>
                  <a:gd name="T63" fmla="*/ 35 h 432"/>
                  <a:gd name="T64" fmla="*/ 225 w 620"/>
                  <a:gd name="T65" fmla="*/ 150 h 432"/>
                  <a:gd name="T66" fmla="*/ 390 w 620"/>
                  <a:gd name="T67" fmla="*/ 152 h 432"/>
                  <a:gd name="T68" fmla="*/ 465 w 620"/>
                  <a:gd name="T69" fmla="*/ 34 h 432"/>
                  <a:gd name="T70" fmla="*/ 592 w 620"/>
                  <a:gd name="T71" fmla="*/ 71 h 432"/>
                  <a:gd name="T72" fmla="*/ 592 w 620"/>
                  <a:gd name="T73" fmla="*/ 3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0" h="432">
                    <a:moveTo>
                      <a:pt x="620" y="391"/>
                    </a:moveTo>
                    <a:cubicBezTo>
                      <a:pt x="620" y="60"/>
                      <a:pt x="620" y="60"/>
                      <a:pt x="620" y="60"/>
                    </a:cubicBezTo>
                    <a:cubicBezTo>
                      <a:pt x="620" y="54"/>
                      <a:pt x="616" y="49"/>
                      <a:pt x="610" y="47"/>
                    </a:cubicBezTo>
                    <a:cubicBezTo>
                      <a:pt x="558" y="33"/>
                      <a:pt x="507" y="18"/>
                      <a:pt x="456" y="3"/>
                    </a:cubicBezTo>
                    <a:cubicBezTo>
                      <a:pt x="455" y="3"/>
                      <a:pt x="454" y="3"/>
                      <a:pt x="453" y="3"/>
                    </a:cubicBezTo>
                    <a:cubicBezTo>
                      <a:pt x="443" y="0"/>
                      <a:pt x="435" y="10"/>
                      <a:pt x="436" y="19"/>
                    </a:cubicBezTo>
                    <a:cubicBezTo>
                      <a:pt x="440" y="41"/>
                      <a:pt x="435" y="64"/>
                      <a:pt x="424" y="83"/>
                    </a:cubicBezTo>
                    <a:cubicBezTo>
                      <a:pt x="412" y="104"/>
                      <a:pt x="394" y="120"/>
                      <a:pt x="372" y="131"/>
                    </a:cubicBezTo>
                    <a:cubicBezTo>
                      <a:pt x="326" y="155"/>
                      <a:pt x="267" y="150"/>
                      <a:pt x="226" y="117"/>
                    </a:cubicBezTo>
                    <a:cubicBezTo>
                      <a:pt x="210" y="105"/>
                      <a:pt x="198" y="90"/>
                      <a:pt x="190" y="72"/>
                    </a:cubicBezTo>
                    <a:cubicBezTo>
                      <a:pt x="183" y="56"/>
                      <a:pt x="181" y="36"/>
                      <a:pt x="184" y="20"/>
                    </a:cubicBezTo>
                    <a:cubicBezTo>
                      <a:pt x="185" y="14"/>
                      <a:pt x="183" y="8"/>
                      <a:pt x="178" y="5"/>
                    </a:cubicBezTo>
                    <a:cubicBezTo>
                      <a:pt x="175" y="3"/>
                      <a:pt x="171" y="2"/>
                      <a:pt x="167" y="3"/>
                    </a:cubicBezTo>
                    <a:cubicBezTo>
                      <a:pt x="116" y="18"/>
                      <a:pt x="64" y="32"/>
                      <a:pt x="13" y="47"/>
                    </a:cubicBezTo>
                    <a:cubicBezTo>
                      <a:pt x="12" y="47"/>
                      <a:pt x="11" y="47"/>
                      <a:pt x="10" y="47"/>
                    </a:cubicBezTo>
                    <a:cubicBezTo>
                      <a:pt x="5" y="49"/>
                      <a:pt x="0" y="54"/>
                      <a:pt x="0" y="60"/>
                    </a:cubicBezTo>
                    <a:cubicBezTo>
                      <a:pt x="0" y="388"/>
                      <a:pt x="0" y="388"/>
                      <a:pt x="0" y="388"/>
                    </a:cubicBezTo>
                    <a:cubicBezTo>
                      <a:pt x="0" y="393"/>
                      <a:pt x="0" y="398"/>
                      <a:pt x="1" y="403"/>
                    </a:cubicBezTo>
                    <a:cubicBezTo>
                      <a:pt x="4" y="425"/>
                      <a:pt x="34" y="431"/>
                      <a:pt x="51" y="431"/>
                    </a:cubicBezTo>
                    <a:cubicBezTo>
                      <a:pt x="553" y="431"/>
                      <a:pt x="553" y="431"/>
                      <a:pt x="553" y="431"/>
                    </a:cubicBezTo>
                    <a:cubicBezTo>
                      <a:pt x="575" y="431"/>
                      <a:pt x="602" y="432"/>
                      <a:pt x="615" y="412"/>
                    </a:cubicBezTo>
                    <a:cubicBezTo>
                      <a:pt x="620" y="405"/>
                      <a:pt x="620" y="398"/>
                      <a:pt x="620" y="391"/>
                    </a:cubicBezTo>
                    <a:close/>
                    <a:moveTo>
                      <a:pt x="592" y="397"/>
                    </a:moveTo>
                    <a:cubicBezTo>
                      <a:pt x="592" y="398"/>
                      <a:pt x="591" y="398"/>
                      <a:pt x="592" y="398"/>
                    </a:cubicBezTo>
                    <a:cubicBezTo>
                      <a:pt x="590" y="399"/>
                      <a:pt x="588" y="400"/>
                      <a:pt x="587" y="401"/>
                    </a:cubicBezTo>
                    <a:cubicBezTo>
                      <a:pt x="581" y="403"/>
                      <a:pt x="575" y="404"/>
                      <a:pt x="569" y="404"/>
                    </a:cubicBezTo>
                    <a:cubicBezTo>
                      <a:pt x="51" y="404"/>
                      <a:pt x="51" y="404"/>
                      <a:pt x="51" y="404"/>
                    </a:cubicBezTo>
                    <a:cubicBezTo>
                      <a:pt x="43" y="404"/>
                      <a:pt x="35" y="402"/>
                      <a:pt x="30" y="399"/>
                    </a:cubicBezTo>
                    <a:cubicBezTo>
                      <a:pt x="30" y="399"/>
                      <a:pt x="28" y="398"/>
                      <a:pt x="28" y="398"/>
                    </a:cubicBezTo>
                    <a:cubicBezTo>
                      <a:pt x="28" y="398"/>
                      <a:pt x="28" y="397"/>
                      <a:pt x="28" y="397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70" y="59"/>
                      <a:pt x="113" y="47"/>
                      <a:pt x="155" y="35"/>
                    </a:cubicBezTo>
                    <a:cubicBezTo>
                      <a:pt x="156" y="82"/>
                      <a:pt x="184" y="125"/>
                      <a:pt x="225" y="150"/>
                    </a:cubicBezTo>
                    <a:cubicBezTo>
                      <a:pt x="275" y="181"/>
                      <a:pt x="339" y="180"/>
                      <a:pt x="390" y="152"/>
                    </a:cubicBezTo>
                    <a:cubicBezTo>
                      <a:pt x="434" y="128"/>
                      <a:pt x="464" y="84"/>
                      <a:pt x="465" y="34"/>
                    </a:cubicBezTo>
                    <a:cubicBezTo>
                      <a:pt x="507" y="46"/>
                      <a:pt x="550" y="59"/>
                      <a:pt x="592" y="71"/>
                    </a:cubicBezTo>
                    <a:lnTo>
                      <a:pt x="592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17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EB91BBB-985E-4B93-AEB7-47C27EA04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724" y="2176669"/>
            <a:ext cx="7799405" cy="387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64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2905432" y="0"/>
            <a:ext cx="9286568" cy="183873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2905431" y="-4970"/>
            <a:ext cx="9286569" cy="1853648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97D3B0-4805-471C-B80F-0C9789594312}"/>
              </a:ext>
            </a:extLst>
          </p:cNvPr>
          <p:cNvSpPr/>
          <p:nvPr/>
        </p:nvSpPr>
        <p:spPr>
          <a:xfrm>
            <a:off x="0" y="0"/>
            <a:ext cx="2905432" cy="6858000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AC989-6087-456A-9CF9-0CEDC9A31FBD}"/>
              </a:ext>
            </a:extLst>
          </p:cNvPr>
          <p:cNvSpPr/>
          <p:nvPr/>
        </p:nvSpPr>
        <p:spPr>
          <a:xfrm>
            <a:off x="3352800" y="2035277"/>
            <a:ext cx="7787640" cy="4156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3352800" y="914400"/>
            <a:ext cx="5933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Indexing files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692E279-9F93-48FC-911B-7AC0E80A5D51}"/>
              </a:ext>
            </a:extLst>
          </p:cNvPr>
          <p:cNvGrpSpPr/>
          <p:nvPr/>
        </p:nvGrpSpPr>
        <p:grpSpPr>
          <a:xfrm>
            <a:off x="0" y="3218622"/>
            <a:ext cx="2905429" cy="583502"/>
            <a:chOff x="0" y="2552700"/>
            <a:chExt cx="2905429" cy="58350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B4ABE9-7024-4816-A699-F1308B37897C}"/>
                </a:ext>
              </a:extLst>
            </p:cNvPr>
            <p:cNvSpPr/>
            <p:nvPr/>
          </p:nvSpPr>
          <p:spPr>
            <a:xfrm>
              <a:off x="0" y="2552700"/>
              <a:ext cx="2905429" cy="583502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4773BD-0F89-4676-B080-85E66D4A5AE5}"/>
                </a:ext>
              </a:extLst>
            </p:cNvPr>
            <p:cNvSpPr/>
            <p:nvPr/>
          </p:nvSpPr>
          <p:spPr>
            <a:xfrm>
              <a:off x="1" y="2552700"/>
              <a:ext cx="45719" cy="58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3DDD58F-2A37-4523-BAE4-7265BA04129C}"/>
              </a:ext>
            </a:extLst>
          </p:cNvPr>
          <p:cNvGrpSpPr/>
          <p:nvPr/>
        </p:nvGrpSpPr>
        <p:grpSpPr>
          <a:xfrm>
            <a:off x="472210" y="2035277"/>
            <a:ext cx="2365630" cy="338554"/>
            <a:chOff x="472210" y="2035277"/>
            <a:chExt cx="2365630" cy="338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C67D33-11E0-46C4-9D0E-BB1670D26BB1}"/>
                </a:ext>
              </a:extLst>
            </p:cNvPr>
            <p:cNvSpPr txBox="1"/>
            <p:nvPr/>
          </p:nvSpPr>
          <p:spPr>
            <a:xfrm>
              <a:off x="889978" y="2035277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Term frequency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8ABF7C2-E8EE-4A44-B47F-CDEC1A80679A}"/>
                </a:ext>
              </a:extLst>
            </p:cNvPr>
            <p:cNvGrpSpPr/>
            <p:nvPr/>
          </p:nvGrpSpPr>
          <p:grpSpPr>
            <a:xfrm>
              <a:off x="472210" y="2070345"/>
              <a:ext cx="236620" cy="247344"/>
              <a:chOff x="8323263" y="4287838"/>
              <a:chExt cx="1646238" cy="1720850"/>
            </a:xfrm>
            <a:solidFill>
              <a:schemeClr val="bg1"/>
            </a:solidFill>
          </p:grpSpPr>
          <p:sp>
            <p:nvSpPr>
              <p:cNvPr id="23" name="Freeform 252">
                <a:extLst>
                  <a:ext uri="{FF2B5EF4-FFF2-40B4-BE49-F238E27FC236}">
                    <a16:creationId xmlns:a16="http://schemas.microsoft.com/office/drawing/2014/main" id="{E956E181-033A-4A08-957C-4B63D576B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0000" y="4819650"/>
                <a:ext cx="496888" cy="644525"/>
              </a:xfrm>
              <a:custGeom>
                <a:avLst/>
                <a:gdLst>
                  <a:gd name="T0" fmla="*/ 195 w 200"/>
                  <a:gd name="T1" fmla="*/ 25 h 260"/>
                  <a:gd name="T2" fmla="*/ 190 w 200"/>
                  <a:gd name="T3" fmla="*/ 4 h 260"/>
                  <a:gd name="T4" fmla="*/ 169 w 200"/>
                  <a:gd name="T5" fmla="*/ 9 h 260"/>
                  <a:gd name="T6" fmla="*/ 63 w 200"/>
                  <a:gd name="T7" fmla="*/ 155 h 260"/>
                  <a:gd name="T8" fmla="*/ 5 w 200"/>
                  <a:gd name="T9" fmla="*/ 235 h 260"/>
                  <a:gd name="T10" fmla="*/ 10 w 200"/>
                  <a:gd name="T11" fmla="*/ 256 h 260"/>
                  <a:gd name="T12" fmla="*/ 31 w 200"/>
                  <a:gd name="T13" fmla="*/ 250 h 260"/>
                  <a:gd name="T14" fmla="*/ 137 w 200"/>
                  <a:gd name="T15" fmla="*/ 104 h 260"/>
                  <a:gd name="T16" fmla="*/ 195 w 200"/>
                  <a:gd name="T17" fmla="*/ 2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60">
                    <a:moveTo>
                      <a:pt x="195" y="25"/>
                    </a:moveTo>
                    <a:cubicBezTo>
                      <a:pt x="200" y="18"/>
                      <a:pt x="196" y="8"/>
                      <a:pt x="190" y="4"/>
                    </a:cubicBezTo>
                    <a:cubicBezTo>
                      <a:pt x="182" y="0"/>
                      <a:pt x="174" y="3"/>
                      <a:pt x="169" y="9"/>
                    </a:cubicBezTo>
                    <a:cubicBezTo>
                      <a:pt x="134" y="58"/>
                      <a:pt x="98" y="107"/>
                      <a:pt x="63" y="155"/>
                    </a:cubicBezTo>
                    <a:cubicBezTo>
                      <a:pt x="44" y="182"/>
                      <a:pt x="24" y="209"/>
                      <a:pt x="5" y="235"/>
                    </a:cubicBezTo>
                    <a:cubicBezTo>
                      <a:pt x="0" y="242"/>
                      <a:pt x="4" y="252"/>
                      <a:pt x="10" y="256"/>
                    </a:cubicBezTo>
                    <a:cubicBezTo>
                      <a:pt x="18" y="260"/>
                      <a:pt x="26" y="257"/>
                      <a:pt x="31" y="250"/>
                    </a:cubicBezTo>
                    <a:cubicBezTo>
                      <a:pt x="66" y="202"/>
                      <a:pt x="102" y="153"/>
                      <a:pt x="137" y="104"/>
                    </a:cubicBezTo>
                    <a:cubicBezTo>
                      <a:pt x="156" y="78"/>
                      <a:pt x="176" y="51"/>
                      <a:pt x="19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53">
                <a:extLst>
                  <a:ext uri="{FF2B5EF4-FFF2-40B4-BE49-F238E27FC236}">
                    <a16:creationId xmlns:a16="http://schemas.microsoft.com/office/drawing/2014/main" id="{CE5AAA29-8F5B-42A1-BA5D-29ABB53286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86813" y="4822825"/>
                <a:ext cx="292100" cy="292100"/>
              </a:xfrm>
              <a:custGeom>
                <a:avLst/>
                <a:gdLst>
                  <a:gd name="T0" fmla="*/ 117 w 117"/>
                  <a:gd name="T1" fmla="*/ 61 h 118"/>
                  <a:gd name="T2" fmla="*/ 117 w 117"/>
                  <a:gd name="T3" fmla="*/ 59 h 118"/>
                  <a:gd name="T4" fmla="*/ 117 w 117"/>
                  <a:gd name="T5" fmla="*/ 57 h 118"/>
                  <a:gd name="T6" fmla="*/ 59 w 117"/>
                  <a:gd name="T7" fmla="*/ 1 h 118"/>
                  <a:gd name="T8" fmla="*/ 1 w 117"/>
                  <a:gd name="T9" fmla="*/ 59 h 118"/>
                  <a:gd name="T10" fmla="*/ 59 w 117"/>
                  <a:gd name="T11" fmla="*/ 118 h 118"/>
                  <a:gd name="T12" fmla="*/ 117 w 117"/>
                  <a:gd name="T13" fmla="*/ 61 h 118"/>
                  <a:gd name="T14" fmla="*/ 31 w 117"/>
                  <a:gd name="T15" fmla="*/ 59 h 118"/>
                  <a:gd name="T16" fmla="*/ 59 w 117"/>
                  <a:gd name="T17" fmla="*/ 31 h 118"/>
                  <a:gd name="T18" fmla="*/ 87 w 117"/>
                  <a:gd name="T19" fmla="*/ 59 h 118"/>
                  <a:gd name="T20" fmla="*/ 59 w 117"/>
                  <a:gd name="T21" fmla="*/ 88 h 118"/>
                  <a:gd name="T22" fmla="*/ 31 w 117"/>
                  <a:gd name="T23" fmla="*/ 5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117" y="61"/>
                    </a:moveTo>
                    <a:cubicBezTo>
                      <a:pt x="117" y="61"/>
                      <a:pt x="117" y="60"/>
                      <a:pt x="117" y="59"/>
                    </a:cubicBezTo>
                    <a:cubicBezTo>
                      <a:pt x="117" y="59"/>
                      <a:pt x="117" y="58"/>
                      <a:pt x="117" y="57"/>
                    </a:cubicBezTo>
                    <a:cubicBezTo>
                      <a:pt x="115" y="26"/>
                      <a:pt x="90" y="2"/>
                      <a:pt x="59" y="1"/>
                    </a:cubicBezTo>
                    <a:cubicBezTo>
                      <a:pt x="27" y="0"/>
                      <a:pt x="1" y="28"/>
                      <a:pt x="1" y="59"/>
                    </a:cubicBezTo>
                    <a:cubicBezTo>
                      <a:pt x="0" y="91"/>
                      <a:pt x="28" y="117"/>
                      <a:pt x="59" y="118"/>
                    </a:cubicBezTo>
                    <a:cubicBezTo>
                      <a:pt x="90" y="118"/>
                      <a:pt x="115" y="92"/>
                      <a:pt x="117" y="61"/>
                    </a:cubicBezTo>
                    <a:close/>
                    <a:moveTo>
                      <a:pt x="31" y="59"/>
                    </a:moveTo>
                    <a:cubicBezTo>
                      <a:pt x="30" y="44"/>
                      <a:pt x="44" y="31"/>
                      <a:pt x="59" y="31"/>
                    </a:cubicBezTo>
                    <a:cubicBezTo>
                      <a:pt x="75" y="31"/>
                      <a:pt x="87" y="44"/>
                      <a:pt x="87" y="59"/>
                    </a:cubicBezTo>
                    <a:cubicBezTo>
                      <a:pt x="87" y="75"/>
                      <a:pt x="75" y="87"/>
                      <a:pt x="59" y="88"/>
                    </a:cubicBezTo>
                    <a:cubicBezTo>
                      <a:pt x="43" y="88"/>
                      <a:pt x="31" y="74"/>
                      <a:pt x="3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54">
                <a:extLst>
                  <a:ext uri="{FF2B5EF4-FFF2-40B4-BE49-F238E27FC236}">
                    <a16:creationId xmlns:a16="http://schemas.microsoft.com/office/drawing/2014/main" id="{88AA84C1-90C2-4980-8891-0CADBA9B2B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94800" y="5168900"/>
                <a:ext cx="290513" cy="293688"/>
              </a:xfrm>
              <a:custGeom>
                <a:avLst/>
                <a:gdLst>
                  <a:gd name="T0" fmla="*/ 59 w 117"/>
                  <a:gd name="T1" fmla="*/ 0 h 118"/>
                  <a:gd name="T2" fmla="*/ 1 w 117"/>
                  <a:gd name="T3" fmla="*/ 59 h 118"/>
                  <a:gd name="T4" fmla="*/ 59 w 117"/>
                  <a:gd name="T5" fmla="*/ 117 h 118"/>
                  <a:gd name="T6" fmla="*/ 117 w 117"/>
                  <a:gd name="T7" fmla="*/ 61 h 118"/>
                  <a:gd name="T8" fmla="*/ 117 w 117"/>
                  <a:gd name="T9" fmla="*/ 59 h 118"/>
                  <a:gd name="T10" fmla="*/ 117 w 117"/>
                  <a:gd name="T11" fmla="*/ 56 h 118"/>
                  <a:gd name="T12" fmla="*/ 59 w 117"/>
                  <a:gd name="T13" fmla="*/ 0 h 118"/>
                  <a:gd name="T14" fmla="*/ 59 w 117"/>
                  <a:gd name="T15" fmla="*/ 87 h 118"/>
                  <a:gd name="T16" fmla="*/ 31 w 117"/>
                  <a:gd name="T17" fmla="*/ 59 h 118"/>
                  <a:gd name="T18" fmla="*/ 59 w 117"/>
                  <a:gd name="T19" fmla="*/ 30 h 118"/>
                  <a:gd name="T20" fmla="*/ 87 w 117"/>
                  <a:gd name="T21" fmla="*/ 59 h 118"/>
                  <a:gd name="T22" fmla="*/ 59 w 117"/>
                  <a:gd name="T23" fmla="*/ 8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59" y="0"/>
                    </a:moveTo>
                    <a:cubicBezTo>
                      <a:pt x="27" y="0"/>
                      <a:pt x="1" y="27"/>
                      <a:pt x="1" y="59"/>
                    </a:cubicBezTo>
                    <a:cubicBezTo>
                      <a:pt x="0" y="91"/>
                      <a:pt x="28" y="116"/>
                      <a:pt x="59" y="117"/>
                    </a:cubicBezTo>
                    <a:cubicBezTo>
                      <a:pt x="90" y="118"/>
                      <a:pt x="116" y="91"/>
                      <a:pt x="117" y="61"/>
                    </a:cubicBezTo>
                    <a:cubicBezTo>
                      <a:pt x="117" y="60"/>
                      <a:pt x="117" y="59"/>
                      <a:pt x="117" y="59"/>
                    </a:cubicBezTo>
                    <a:cubicBezTo>
                      <a:pt x="117" y="58"/>
                      <a:pt x="117" y="57"/>
                      <a:pt x="117" y="56"/>
                    </a:cubicBezTo>
                    <a:cubicBezTo>
                      <a:pt x="116" y="25"/>
                      <a:pt x="90" y="1"/>
                      <a:pt x="59" y="0"/>
                    </a:cubicBezTo>
                    <a:close/>
                    <a:moveTo>
                      <a:pt x="59" y="87"/>
                    </a:moveTo>
                    <a:cubicBezTo>
                      <a:pt x="43" y="87"/>
                      <a:pt x="31" y="74"/>
                      <a:pt x="31" y="59"/>
                    </a:cubicBezTo>
                    <a:cubicBezTo>
                      <a:pt x="30" y="43"/>
                      <a:pt x="44" y="31"/>
                      <a:pt x="59" y="30"/>
                    </a:cubicBezTo>
                    <a:cubicBezTo>
                      <a:pt x="75" y="30"/>
                      <a:pt x="87" y="43"/>
                      <a:pt x="87" y="59"/>
                    </a:cubicBezTo>
                    <a:cubicBezTo>
                      <a:pt x="87" y="74"/>
                      <a:pt x="75" y="86"/>
                      <a:pt x="59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55">
                <a:extLst>
                  <a:ext uri="{FF2B5EF4-FFF2-40B4-BE49-F238E27FC236}">
                    <a16:creationId xmlns:a16="http://schemas.microsoft.com/office/drawing/2014/main" id="{99300E76-84B7-49C8-B607-A634C918FB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23263" y="4287838"/>
                <a:ext cx="1646238" cy="1720850"/>
              </a:xfrm>
              <a:custGeom>
                <a:avLst/>
                <a:gdLst>
                  <a:gd name="T0" fmla="*/ 589 w 663"/>
                  <a:gd name="T1" fmla="*/ 345 h 695"/>
                  <a:gd name="T2" fmla="*/ 651 w 663"/>
                  <a:gd name="T3" fmla="*/ 273 h 695"/>
                  <a:gd name="T4" fmla="*/ 612 w 663"/>
                  <a:gd name="T5" fmla="*/ 211 h 695"/>
                  <a:gd name="T6" fmla="*/ 546 w 663"/>
                  <a:gd name="T7" fmla="*/ 112 h 695"/>
                  <a:gd name="T8" fmla="*/ 525 w 663"/>
                  <a:gd name="T9" fmla="*/ 62 h 695"/>
                  <a:gd name="T10" fmla="*/ 411 w 663"/>
                  <a:gd name="T11" fmla="*/ 100 h 695"/>
                  <a:gd name="T12" fmla="*/ 361 w 663"/>
                  <a:gd name="T13" fmla="*/ 19 h 695"/>
                  <a:gd name="T14" fmla="*/ 291 w 663"/>
                  <a:gd name="T15" fmla="*/ 37 h 695"/>
                  <a:gd name="T16" fmla="*/ 176 w 663"/>
                  <a:gd name="T17" fmla="*/ 68 h 695"/>
                  <a:gd name="T18" fmla="*/ 121 w 663"/>
                  <a:gd name="T19" fmla="*/ 75 h 695"/>
                  <a:gd name="T20" fmla="*/ 123 w 663"/>
                  <a:gd name="T21" fmla="*/ 194 h 695"/>
                  <a:gd name="T22" fmla="*/ 30 w 663"/>
                  <a:gd name="T23" fmla="*/ 216 h 695"/>
                  <a:gd name="T24" fmla="*/ 27 w 663"/>
                  <a:gd name="T25" fmla="*/ 290 h 695"/>
                  <a:gd name="T26" fmla="*/ 23 w 663"/>
                  <a:gd name="T27" fmla="*/ 405 h 695"/>
                  <a:gd name="T28" fmla="*/ 8 w 663"/>
                  <a:gd name="T29" fmla="*/ 459 h 695"/>
                  <a:gd name="T30" fmla="*/ 123 w 663"/>
                  <a:gd name="T31" fmla="*/ 496 h 695"/>
                  <a:gd name="T32" fmla="*/ 115 w 663"/>
                  <a:gd name="T33" fmla="*/ 593 h 695"/>
                  <a:gd name="T34" fmla="*/ 183 w 663"/>
                  <a:gd name="T35" fmla="*/ 618 h 695"/>
                  <a:gd name="T36" fmla="*/ 283 w 663"/>
                  <a:gd name="T37" fmla="*/ 641 h 695"/>
                  <a:gd name="T38" fmla="*/ 360 w 663"/>
                  <a:gd name="T39" fmla="*/ 674 h 695"/>
                  <a:gd name="T40" fmla="*/ 411 w 663"/>
                  <a:gd name="T41" fmla="*/ 590 h 695"/>
                  <a:gd name="T42" fmla="*/ 501 w 663"/>
                  <a:gd name="T43" fmla="*/ 627 h 695"/>
                  <a:gd name="T44" fmla="*/ 546 w 663"/>
                  <a:gd name="T45" fmla="*/ 570 h 695"/>
                  <a:gd name="T46" fmla="*/ 619 w 663"/>
                  <a:gd name="T47" fmla="*/ 478 h 695"/>
                  <a:gd name="T48" fmla="*/ 660 w 663"/>
                  <a:gd name="T49" fmla="*/ 443 h 695"/>
                  <a:gd name="T50" fmla="*/ 626 w 663"/>
                  <a:gd name="T51" fmla="*/ 445 h 695"/>
                  <a:gd name="T52" fmla="*/ 520 w 663"/>
                  <a:gd name="T53" fmla="*/ 470 h 695"/>
                  <a:gd name="T54" fmla="*/ 516 w 663"/>
                  <a:gd name="T55" fmla="*/ 578 h 695"/>
                  <a:gd name="T56" fmla="*/ 510 w 663"/>
                  <a:gd name="T57" fmla="*/ 598 h 695"/>
                  <a:gd name="T58" fmla="*/ 409 w 663"/>
                  <a:gd name="T59" fmla="*/ 556 h 695"/>
                  <a:gd name="T60" fmla="*/ 335 w 663"/>
                  <a:gd name="T61" fmla="*/ 657 h 695"/>
                  <a:gd name="T62" fmla="*/ 324 w 663"/>
                  <a:gd name="T63" fmla="*/ 650 h 695"/>
                  <a:gd name="T64" fmla="*/ 271 w 663"/>
                  <a:gd name="T65" fmla="*/ 563 h 695"/>
                  <a:gd name="T66" fmla="*/ 168 w 663"/>
                  <a:gd name="T67" fmla="*/ 592 h 695"/>
                  <a:gd name="T68" fmla="*/ 148 w 663"/>
                  <a:gd name="T69" fmla="*/ 599 h 695"/>
                  <a:gd name="T70" fmla="*/ 149 w 663"/>
                  <a:gd name="T71" fmla="*/ 554 h 695"/>
                  <a:gd name="T72" fmla="*/ 143 w 663"/>
                  <a:gd name="T73" fmla="*/ 470 h 695"/>
                  <a:gd name="T74" fmla="*/ 38 w 663"/>
                  <a:gd name="T75" fmla="*/ 445 h 695"/>
                  <a:gd name="T76" fmla="*/ 60 w 663"/>
                  <a:gd name="T77" fmla="*/ 407 h 695"/>
                  <a:gd name="T78" fmla="*/ 105 w 663"/>
                  <a:gd name="T79" fmla="*/ 334 h 695"/>
                  <a:gd name="T80" fmla="*/ 34 w 663"/>
                  <a:gd name="T81" fmla="*/ 252 h 695"/>
                  <a:gd name="T82" fmla="*/ 37 w 663"/>
                  <a:gd name="T83" fmla="*/ 245 h 695"/>
                  <a:gd name="T84" fmla="*/ 143 w 663"/>
                  <a:gd name="T85" fmla="*/ 220 h 695"/>
                  <a:gd name="T86" fmla="*/ 147 w 663"/>
                  <a:gd name="T87" fmla="*/ 112 h 695"/>
                  <a:gd name="T88" fmla="*/ 153 w 663"/>
                  <a:gd name="T89" fmla="*/ 91 h 695"/>
                  <a:gd name="T90" fmla="*/ 254 w 663"/>
                  <a:gd name="T91" fmla="*/ 134 h 695"/>
                  <a:gd name="T92" fmla="*/ 320 w 663"/>
                  <a:gd name="T93" fmla="*/ 47 h 695"/>
                  <a:gd name="T94" fmla="*/ 335 w 663"/>
                  <a:gd name="T95" fmla="*/ 33 h 695"/>
                  <a:gd name="T96" fmla="*/ 392 w 663"/>
                  <a:gd name="T97" fmla="*/ 127 h 695"/>
                  <a:gd name="T98" fmla="*/ 495 w 663"/>
                  <a:gd name="T99" fmla="*/ 98 h 695"/>
                  <a:gd name="T100" fmla="*/ 516 w 663"/>
                  <a:gd name="T101" fmla="*/ 91 h 695"/>
                  <a:gd name="T102" fmla="*/ 514 w 663"/>
                  <a:gd name="T103" fmla="*/ 136 h 695"/>
                  <a:gd name="T104" fmla="*/ 520 w 663"/>
                  <a:gd name="T105" fmla="*/ 220 h 695"/>
                  <a:gd name="T106" fmla="*/ 626 w 663"/>
                  <a:gd name="T107" fmla="*/ 245 h 695"/>
                  <a:gd name="T108" fmla="*/ 603 w 663"/>
                  <a:gd name="T109" fmla="*/ 282 h 695"/>
                  <a:gd name="T110" fmla="*/ 558 w 663"/>
                  <a:gd name="T111" fmla="*/ 356 h 695"/>
                  <a:gd name="T112" fmla="*/ 629 w 663"/>
                  <a:gd name="T113" fmla="*/ 438 h 695"/>
                  <a:gd name="T114" fmla="*/ 626 w 663"/>
                  <a:gd name="T115" fmla="*/ 44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63" h="695">
                    <a:moveTo>
                      <a:pt x="636" y="400"/>
                    </a:moveTo>
                    <a:cubicBezTo>
                      <a:pt x="620" y="382"/>
                      <a:pt x="605" y="363"/>
                      <a:pt x="589" y="345"/>
                    </a:cubicBezTo>
                    <a:cubicBezTo>
                      <a:pt x="606" y="325"/>
                      <a:pt x="623" y="305"/>
                      <a:pt x="641" y="285"/>
                    </a:cubicBezTo>
                    <a:cubicBezTo>
                      <a:pt x="644" y="281"/>
                      <a:pt x="647" y="277"/>
                      <a:pt x="651" y="273"/>
                    </a:cubicBezTo>
                    <a:cubicBezTo>
                      <a:pt x="661" y="261"/>
                      <a:pt x="663" y="245"/>
                      <a:pt x="655" y="231"/>
                    </a:cubicBezTo>
                    <a:cubicBezTo>
                      <a:pt x="646" y="216"/>
                      <a:pt x="627" y="214"/>
                      <a:pt x="612" y="211"/>
                    </a:cubicBezTo>
                    <a:cubicBezTo>
                      <a:pt x="588" y="205"/>
                      <a:pt x="564" y="199"/>
                      <a:pt x="540" y="194"/>
                    </a:cubicBezTo>
                    <a:cubicBezTo>
                      <a:pt x="542" y="167"/>
                      <a:pt x="544" y="139"/>
                      <a:pt x="546" y="112"/>
                    </a:cubicBezTo>
                    <a:cubicBezTo>
                      <a:pt x="547" y="107"/>
                      <a:pt x="547" y="102"/>
                      <a:pt x="548" y="97"/>
                    </a:cubicBezTo>
                    <a:cubicBezTo>
                      <a:pt x="549" y="82"/>
                      <a:pt x="539" y="68"/>
                      <a:pt x="525" y="62"/>
                    </a:cubicBezTo>
                    <a:cubicBezTo>
                      <a:pt x="509" y="56"/>
                      <a:pt x="494" y="66"/>
                      <a:pt x="480" y="72"/>
                    </a:cubicBezTo>
                    <a:cubicBezTo>
                      <a:pt x="457" y="81"/>
                      <a:pt x="434" y="91"/>
                      <a:pt x="411" y="100"/>
                    </a:cubicBezTo>
                    <a:cubicBezTo>
                      <a:pt x="397" y="77"/>
                      <a:pt x="383" y="55"/>
                      <a:pt x="369" y="32"/>
                    </a:cubicBezTo>
                    <a:cubicBezTo>
                      <a:pt x="367" y="27"/>
                      <a:pt x="364" y="23"/>
                      <a:pt x="361" y="19"/>
                    </a:cubicBezTo>
                    <a:cubicBezTo>
                      <a:pt x="353" y="5"/>
                      <a:pt x="339" y="0"/>
                      <a:pt x="324" y="2"/>
                    </a:cubicBezTo>
                    <a:cubicBezTo>
                      <a:pt x="307" y="4"/>
                      <a:pt x="299" y="24"/>
                      <a:pt x="291" y="37"/>
                    </a:cubicBezTo>
                    <a:cubicBezTo>
                      <a:pt x="278" y="58"/>
                      <a:pt x="265" y="79"/>
                      <a:pt x="252" y="100"/>
                    </a:cubicBezTo>
                    <a:cubicBezTo>
                      <a:pt x="227" y="90"/>
                      <a:pt x="201" y="79"/>
                      <a:pt x="176" y="68"/>
                    </a:cubicBezTo>
                    <a:cubicBezTo>
                      <a:pt x="162" y="63"/>
                      <a:pt x="162" y="63"/>
                      <a:pt x="162" y="63"/>
                    </a:cubicBezTo>
                    <a:cubicBezTo>
                      <a:pt x="147" y="56"/>
                      <a:pt x="130" y="63"/>
                      <a:pt x="121" y="75"/>
                    </a:cubicBezTo>
                    <a:cubicBezTo>
                      <a:pt x="112" y="88"/>
                      <a:pt x="116" y="105"/>
                      <a:pt x="117" y="120"/>
                    </a:cubicBezTo>
                    <a:cubicBezTo>
                      <a:pt x="119" y="145"/>
                      <a:pt x="121" y="169"/>
                      <a:pt x="123" y="194"/>
                    </a:cubicBezTo>
                    <a:cubicBezTo>
                      <a:pt x="97" y="200"/>
                      <a:pt x="71" y="206"/>
                      <a:pt x="45" y="212"/>
                    </a:cubicBezTo>
                    <a:cubicBezTo>
                      <a:pt x="40" y="213"/>
                      <a:pt x="35" y="215"/>
                      <a:pt x="30" y="216"/>
                    </a:cubicBezTo>
                    <a:cubicBezTo>
                      <a:pt x="15" y="219"/>
                      <a:pt x="4" y="232"/>
                      <a:pt x="3" y="247"/>
                    </a:cubicBezTo>
                    <a:cubicBezTo>
                      <a:pt x="2" y="265"/>
                      <a:pt x="16" y="278"/>
                      <a:pt x="27" y="290"/>
                    </a:cubicBezTo>
                    <a:cubicBezTo>
                      <a:pt x="43" y="308"/>
                      <a:pt x="58" y="327"/>
                      <a:pt x="74" y="345"/>
                    </a:cubicBezTo>
                    <a:cubicBezTo>
                      <a:pt x="57" y="365"/>
                      <a:pt x="40" y="385"/>
                      <a:pt x="23" y="405"/>
                    </a:cubicBezTo>
                    <a:cubicBezTo>
                      <a:pt x="19" y="409"/>
                      <a:pt x="16" y="413"/>
                      <a:pt x="13" y="417"/>
                    </a:cubicBezTo>
                    <a:cubicBezTo>
                      <a:pt x="2" y="429"/>
                      <a:pt x="0" y="445"/>
                      <a:pt x="8" y="459"/>
                    </a:cubicBezTo>
                    <a:cubicBezTo>
                      <a:pt x="17" y="474"/>
                      <a:pt x="36" y="476"/>
                      <a:pt x="51" y="479"/>
                    </a:cubicBezTo>
                    <a:cubicBezTo>
                      <a:pt x="75" y="485"/>
                      <a:pt x="99" y="491"/>
                      <a:pt x="123" y="496"/>
                    </a:cubicBezTo>
                    <a:cubicBezTo>
                      <a:pt x="121" y="523"/>
                      <a:pt x="119" y="550"/>
                      <a:pt x="117" y="578"/>
                    </a:cubicBezTo>
                    <a:cubicBezTo>
                      <a:pt x="116" y="583"/>
                      <a:pt x="116" y="588"/>
                      <a:pt x="115" y="593"/>
                    </a:cubicBezTo>
                    <a:cubicBezTo>
                      <a:pt x="114" y="608"/>
                      <a:pt x="124" y="622"/>
                      <a:pt x="138" y="627"/>
                    </a:cubicBezTo>
                    <a:cubicBezTo>
                      <a:pt x="154" y="634"/>
                      <a:pt x="169" y="624"/>
                      <a:pt x="183" y="618"/>
                    </a:cubicBezTo>
                    <a:cubicBezTo>
                      <a:pt x="206" y="609"/>
                      <a:pt x="229" y="599"/>
                      <a:pt x="252" y="590"/>
                    </a:cubicBezTo>
                    <a:cubicBezTo>
                      <a:pt x="262" y="607"/>
                      <a:pt x="273" y="624"/>
                      <a:pt x="283" y="641"/>
                    </a:cubicBezTo>
                    <a:cubicBezTo>
                      <a:pt x="289" y="651"/>
                      <a:pt x="295" y="660"/>
                      <a:pt x="301" y="670"/>
                    </a:cubicBezTo>
                    <a:cubicBezTo>
                      <a:pt x="315" y="692"/>
                      <a:pt x="344" y="695"/>
                      <a:pt x="360" y="674"/>
                    </a:cubicBezTo>
                    <a:cubicBezTo>
                      <a:pt x="360" y="673"/>
                      <a:pt x="361" y="673"/>
                      <a:pt x="361" y="672"/>
                    </a:cubicBezTo>
                    <a:cubicBezTo>
                      <a:pt x="378" y="645"/>
                      <a:pt x="394" y="617"/>
                      <a:pt x="411" y="590"/>
                    </a:cubicBezTo>
                    <a:cubicBezTo>
                      <a:pt x="436" y="600"/>
                      <a:pt x="462" y="611"/>
                      <a:pt x="487" y="621"/>
                    </a:cubicBezTo>
                    <a:cubicBezTo>
                      <a:pt x="501" y="627"/>
                      <a:pt x="501" y="627"/>
                      <a:pt x="501" y="627"/>
                    </a:cubicBezTo>
                    <a:cubicBezTo>
                      <a:pt x="516" y="633"/>
                      <a:pt x="533" y="627"/>
                      <a:pt x="542" y="615"/>
                    </a:cubicBezTo>
                    <a:cubicBezTo>
                      <a:pt x="551" y="602"/>
                      <a:pt x="547" y="585"/>
                      <a:pt x="546" y="570"/>
                    </a:cubicBezTo>
                    <a:cubicBezTo>
                      <a:pt x="544" y="545"/>
                      <a:pt x="542" y="521"/>
                      <a:pt x="540" y="496"/>
                    </a:cubicBezTo>
                    <a:cubicBezTo>
                      <a:pt x="566" y="490"/>
                      <a:pt x="592" y="484"/>
                      <a:pt x="619" y="478"/>
                    </a:cubicBezTo>
                    <a:cubicBezTo>
                      <a:pt x="624" y="476"/>
                      <a:pt x="629" y="475"/>
                      <a:pt x="633" y="474"/>
                    </a:cubicBezTo>
                    <a:cubicBezTo>
                      <a:pt x="648" y="471"/>
                      <a:pt x="659" y="458"/>
                      <a:pt x="660" y="443"/>
                    </a:cubicBezTo>
                    <a:cubicBezTo>
                      <a:pt x="661" y="425"/>
                      <a:pt x="647" y="412"/>
                      <a:pt x="636" y="400"/>
                    </a:cubicBezTo>
                    <a:close/>
                    <a:moveTo>
                      <a:pt x="626" y="445"/>
                    </a:moveTo>
                    <a:cubicBezTo>
                      <a:pt x="613" y="448"/>
                      <a:pt x="599" y="451"/>
                      <a:pt x="586" y="454"/>
                    </a:cubicBezTo>
                    <a:cubicBezTo>
                      <a:pt x="564" y="460"/>
                      <a:pt x="542" y="465"/>
                      <a:pt x="520" y="470"/>
                    </a:cubicBezTo>
                    <a:cubicBezTo>
                      <a:pt x="514" y="471"/>
                      <a:pt x="508" y="478"/>
                      <a:pt x="509" y="484"/>
                    </a:cubicBezTo>
                    <a:cubicBezTo>
                      <a:pt x="511" y="516"/>
                      <a:pt x="514" y="547"/>
                      <a:pt x="516" y="578"/>
                    </a:cubicBezTo>
                    <a:cubicBezTo>
                      <a:pt x="517" y="583"/>
                      <a:pt x="517" y="588"/>
                      <a:pt x="518" y="593"/>
                    </a:cubicBezTo>
                    <a:cubicBezTo>
                      <a:pt x="518" y="598"/>
                      <a:pt x="516" y="601"/>
                      <a:pt x="510" y="598"/>
                    </a:cubicBezTo>
                    <a:cubicBezTo>
                      <a:pt x="498" y="593"/>
                      <a:pt x="485" y="588"/>
                      <a:pt x="473" y="583"/>
                    </a:cubicBezTo>
                    <a:cubicBezTo>
                      <a:pt x="452" y="574"/>
                      <a:pt x="430" y="565"/>
                      <a:pt x="409" y="556"/>
                    </a:cubicBezTo>
                    <a:cubicBezTo>
                      <a:pt x="403" y="554"/>
                      <a:pt x="395" y="558"/>
                      <a:pt x="392" y="563"/>
                    </a:cubicBezTo>
                    <a:cubicBezTo>
                      <a:pt x="373" y="594"/>
                      <a:pt x="354" y="626"/>
                      <a:pt x="335" y="657"/>
                    </a:cubicBezTo>
                    <a:cubicBezTo>
                      <a:pt x="333" y="659"/>
                      <a:pt x="330" y="660"/>
                      <a:pt x="328" y="657"/>
                    </a:cubicBezTo>
                    <a:cubicBezTo>
                      <a:pt x="327" y="654"/>
                      <a:pt x="325" y="652"/>
                      <a:pt x="324" y="650"/>
                    </a:cubicBezTo>
                    <a:cubicBezTo>
                      <a:pt x="317" y="639"/>
                      <a:pt x="311" y="628"/>
                      <a:pt x="304" y="617"/>
                    </a:cubicBezTo>
                    <a:cubicBezTo>
                      <a:pt x="293" y="599"/>
                      <a:pt x="282" y="581"/>
                      <a:pt x="271" y="563"/>
                    </a:cubicBezTo>
                    <a:cubicBezTo>
                      <a:pt x="268" y="558"/>
                      <a:pt x="260" y="554"/>
                      <a:pt x="254" y="556"/>
                    </a:cubicBezTo>
                    <a:cubicBezTo>
                      <a:pt x="225" y="568"/>
                      <a:pt x="197" y="580"/>
                      <a:pt x="168" y="592"/>
                    </a:cubicBezTo>
                    <a:cubicBezTo>
                      <a:pt x="154" y="598"/>
                      <a:pt x="154" y="598"/>
                      <a:pt x="154" y="598"/>
                    </a:cubicBezTo>
                    <a:cubicBezTo>
                      <a:pt x="151" y="599"/>
                      <a:pt x="150" y="600"/>
                      <a:pt x="148" y="599"/>
                    </a:cubicBezTo>
                    <a:cubicBezTo>
                      <a:pt x="145" y="598"/>
                      <a:pt x="145" y="595"/>
                      <a:pt x="146" y="593"/>
                    </a:cubicBezTo>
                    <a:cubicBezTo>
                      <a:pt x="147" y="580"/>
                      <a:pt x="148" y="567"/>
                      <a:pt x="149" y="554"/>
                    </a:cubicBezTo>
                    <a:cubicBezTo>
                      <a:pt x="151" y="531"/>
                      <a:pt x="153" y="508"/>
                      <a:pt x="154" y="484"/>
                    </a:cubicBezTo>
                    <a:cubicBezTo>
                      <a:pt x="155" y="478"/>
                      <a:pt x="150" y="471"/>
                      <a:pt x="143" y="470"/>
                    </a:cubicBezTo>
                    <a:cubicBezTo>
                      <a:pt x="113" y="463"/>
                      <a:pt x="83" y="456"/>
                      <a:pt x="53" y="449"/>
                    </a:cubicBezTo>
                    <a:cubicBezTo>
                      <a:pt x="48" y="447"/>
                      <a:pt x="43" y="446"/>
                      <a:pt x="38" y="445"/>
                    </a:cubicBezTo>
                    <a:cubicBezTo>
                      <a:pt x="35" y="444"/>
                      <a:pt x="31" y="442"/>
                      <a:pt x="34" y="438"/>
                    </a:cubicBezTo>
                    <a:cubicBezTo>
                      <a:pt x="42" y="428"/>
                      <a:pt x="51" y="418"/>
                      <a:pt x="60" y="407"/>
                    </a:cubicBezTo>
                    <a:cubicBezTo>
                      <a:pt x="75" y="390"/>
                      <a:pt x="90" y="373"/>
                      <a:pt x="105" y="356"/>
                    </a:cubicBezTo>
                    <a:cubicBezTo>
                      <a:pt x="110" y="349"/>
                      <a:pt x="110" y="341"/>
                      <a:pt x="105" y="334"/>
                    </a:cubicBezTo>
                    <a:cubicBezTo>
                      <a:pt x="84" y="311"/>
                      <a:pt x="64" y="287"/>
                      <a:pt x="44" y="263"/>
                    </a:cubicBezTo>
                    <a:cubicBezTo>
                      <a:pt x="40" y="260"/>
                      <a:pt x="37" y="256"/>
                      <a:pt x="34" y="252"/>
                    </a:cubicBezTo>
                    <a:cubicBezTo>
                      <a:pt x="33" y="251"/>
                      <a:pt x="33" y="249"/>
                      <a:pt x="33" y="249"/>
                    </a:cubicBezTo>
                    <a:cubicBezTo>
                      <a:pt x="33" y="246"/>
                      <a:pt x="34" y="246"/>
                      <a:pt x="37" y="245"/>
                    </a:cubicBezTo>
                    <a:cubicBezTo>
                      <a:pt x="50" y="242"/>
                      <a:pt x="64" y="239"/>
                      <a:pt x="77" y="236"/>
                    </a:cubicBezTo>
                    <a:cubicBezTo>
                      <a:pt x="99" y="230"/>
                      <a:pt x="121" y="225"/>
                      <a:pt x="143" y="220"/>
                    </a:cubicBezTo>
                    <a:cubicBezTo>
                      <a:pt x="150" y="218"/>
                      <a:pt x="155" y="212"/>
                      <a:pt x="154" y="205"/>
                    </a:cubicBezTo>
                    <a:cubicBezTo>
                      <a:pt x="152" y="174"/>
                      <a:pt x="149" y="143"/>
                      <a:pt x="147" y="112"/>
                    </a:cubicBezTo>
                    <a:cubicBezTo>
                      <a:pt x="146" y="107"/>
                      <a:pt x="146" y="102"/>
                      <a:pt x="146" y="97"/>
                    </a:cubicBezTo>
                    <a:cubicBezTo>
                      <a:pt x="145" y="92"/>
                      <a:pt x="147" y="89"/>
                      <a:pt x="153" y="91"/>
                    </a:cubicBezTo>
                    <a:cubicBezTo>
                      <a:pt x="166" y="96"/>
                      <a:pt x="178" y="102"/>
                      <a:pt x="190" y="107"/>
                    </a:cubicBezTo>
                    <a:cubicBezTo>
                      <a:pt x="211" y="116"/>
                      <a:pt x="233" y="125"/>
                      <a:pt x="254" y="134"/>
                    </a:cubicBezTo>
                    <a:cubicBezTo>
                      <a:pt x="260" y="136"/>
                      <a:pt x="268" y="132"/>
                      <a:pt x="271" y="127"/>
                    </a:cubicBezTo>
                    <a:cubicBezTo>
                      <a:pt x="287" y="100"/>
                      <a:pt x="304" y="73"/>
                      <a:pt x="320" y="47"/>
                    </a:cubicBezTo>
                    <a:cubicBezTo>
                      <a:pt x="322" y="42"/>
                      <a:pt x="325" y="38"/>
                      <a:pt x="328" y="34"/>
                    </a:cubicBezTo>
                    <a:cubicBezTo>
                      <a:pt x="330" y="30"/>
                      <a:pt x="333" y="30"/>
                      <a:pt x="335" y="33"/>
                    </a:cubicBezTo>
                    <a:cubicBezTo>
                      <a:pt x="342" y="45"/>
                      <a:pt x="349" y="56"/>
                      <a:pt x="356" y="67"/>
                    </a:cubicBezTo>
                    <a:cubicBezTo>
                      <a:pt x="368" y="87"/>
                      <a:pt x="380" y="107"/>
                      <a:pt x="392" y="127"/>
                    </a:cubicBezTo>
                    <a:cubicBezTo>
                      <a:pt x="395" y="132"/>
                      <a:pt x="403" y="136"/>
                      <a:pt x="409" y="134"/>
                    </a:cubicBezTo>
                    <a:cubicBezTo>
                      <a:pt x="438" y="122"/>
                      <a:pt x="466" y="110"/>
                      <a:pt x="495" y="98"/>
                    </a:cubicBezTo>
                    <a:cubicBezTo>
                      <a:pt x="509" y="92"/>
                      <a:pt x="509" y="92"/>
                      <a:pt x="509" y="92"/>
                    </a:cubicBezTo>
                    <a:cubicBezTo>
                      <a:pt x="512" y="91"/>
                      <a:pt x="513" y="90"/>
                      <a:pt x="516" y="91"/>
                    </a:cubicBezTo>
                    <a:cubicBezTo>
                      <a:pt x="518" y="91"/>
                      <a:pt x="518" y="94"/>
                      <a:pt x="518" y="96"/>
                    </a:cubicBezTo>
                    <a:cubicBezTo>
                      <a:pt x="517" y="110"/>
                      <a:pt x="515" y="123"/>
                      <a:pt x="514" y="136"/>
                    </a:cubicBezTo>
                    <a:cubicBezTo>
                      <a:pt x="512" y="159"/>
                      <a:pt x="511" y="182"/>
                      <a:pt x="509" y="205"/>
                    </a:cubicBezTo>
                    <a:cubicBezTo>
                      <a:pt x="508" y="212"/>
                      <a:pt x="514" y="218"/>
                      <a:pt x="520" y="220"/>
                    </a:cubicBezTo>
                    <a:cubicBezTo>
                      <a:pt x="550" y="227"/>
                      <a:pt x="580" y="234"/>
                      <a:pt x="611" y="241"/>
                    </a:cubicBezTo>
                    <a:cubicBezTo>
                      <a:pt x="616" y="243"/>
                      <a:pt x="621" y="244"/>
                      <a:pt x="626" y="245"/>
                    </a:cubicBezTo>
                    <a:cubicBezTo>
                      <a:pt x="628" y="245"/>
                      <a:pt x="633" y="248"/>
                      <a:pt x="630" y="252"/>
                    </a:cubicBezTo>
                    <a:cubicBezTo>
                      <a:pt x="621" y="262"/>
                      <a:pt x="612" y="272"/>
                      <a:pt x="603" y="282"/>
                    </a:cubicBezTo>
                    <a:cubicBezTo>
                      <a:pt x="588" y="300"/>
                      <a:pt x="573" y="317"/>
                      <a:pt x="558" y="334"/>
                    </a:cubicBezTo>
                    <a:cubicBezTo>
                      <a:pt x="553" y="341"/>
                      <a:pt x="553" y="349"/>
                      <a:pt x="558" y="356"/>
                    </a:cubicBezTo>
                    <a:cubicBezTo>
                      <a:pt x="579" y="379"/>
                      <a:pt x="599" y="403"/>
                      <a:pt x="619" y="426"/>
                    </a:cubicBezTo>
                    <a:cubicBezTo>
                      <a:pt x="623" y="430"/>
                      <a:pt x="626" y="434"/>
                      <a:pt x="629" y="438"/>
                    </a:cubicBezTo>
                    <a:cubicBezTo>
                      <a:pt x="630" y="439"/>
                      <a:pt x="630" y="440"/>
                      <a:pt x="630" y="441"/>
                    </a:cubicBezTo>
                    <a:cubicBezTo>
                      <a:pt x="630" y="444"/>
                      <a:pt x="629" y="444"/>
                      <a:pt x="626" y="4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5E6A11-C60D-4DBA-812C-000E40511DD0}"/>
              </a:ext>
            </a:extLst>
          </p:cNvPr>
          <p:cNvGrpSpPr/>
          <p:nvPr/>
        </p:nvGrpSpPr>
        <p:grpSpPr>
          <a:xfrm>
            <a:off x="472952" y="2690633"/>
            <a:ext cx="2364888" cy="338554"/>
            <a:chOff x="472952" y="2690633"/>
            <a:chExt cx="2364888" cy="338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12AE15-BC3B-4A8F-AFD0-DE468749F8E4}"/>
                </a:ext>
              </a:extLst>
            </p:cNvPr>
            <p:cNvSpPr txBox="1"/>
            <p:nvPr/>
          </p:nvSpPr>
          <p:spPr>
            <a:xfrm>
              <a:off x="889978" y="2690633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code</a:t>
              </a:r>
            </a:p>
          </p:txBody>
        </p:sp>
        <p:sp>
          <p:nvSpPr>
            <p:cNvPr id="27" name="Freeform 285">
              <a:extLst>
                <a:ext uri="{FF2B5EF4-FFF2-40B4-BE49-F238E27FC236}">
                  <a16:creationId xmlns:a16="http://schemas.microsoft.com/office/drawing/2014/main" id="{050422BF-A8AA-427E-8FB7-E57C84139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52" y="2760066"/>
              <a:ext cx="235136" cy="196069"/>
            </a:xfrm>
            <a:custGeom>
              <a:avLst/>
              <a:gdLst>
                <a:gd name="T0" fmla="*/ 606 w 616"/>
                <a:gd name="T1" fmla="*/ 182 h 514"/>
                <a:gd name="T2" fmla="*/ 591 w 616"/>
                <a:gd name="T3" fmla="*/ 177 h 514"/>
                <a:gd name="T4" fmla="*/ 546 w 616"/>
                <a:gd name="T5" fmla="*/ 177 h 514"/>
                <a:gd name="T6" fmla="*/ 493 w 616"/>
                <a:gd name="T7" fmla="*/ 11 h 514"/>
                <a:gd name="T8" fmla="*/ 479 w 616"/>
                <a:gd name="T9" fmla="*/ 2 h 514"/>
                <a:gd name="T10" fmla="*/ 462 w 616"/>
                <a:gd name="T11" fmla="*/ 2 h 514"/>
                <a:gd name="T12" fmla="*/ 457 w 616"/>
                <a:gd name="T13" fmla="*/ 4 h 514"/>
                <a:gd name="T14" fmla="*/ 364 w 616"/>
                <a:gd name="T15" fmla="*/ 33 h 514"/>
                <a:gd name="T16" fmla="*/ 26 w 616"/>
                <a:gd name="T17" fmla="*/ 142 h 514"/>
                <a:gd name="T18" fmla="*/ 17 w 616"/>
                <a:gd name="T19" fmla="*/ 146 h 514"/>
                <a:gd name="T20" fmla="*/ 7 w 616"/>
                <a:gd name="T21" fmla="*/ 154 h 514"/>
                <a:gd name="T22" fmla="*/ 10 w 616"/>
                <a:gd name="T23" fmla="*/ 152 h 514"/>
                <a:gd name="T24" fmla="*/ 6 w 616"/>
                <a:gd name="T25" fmla="*/ 155 h 514"/>
                <a:gd name="T26" fmla="*/ 48 w 616"/>
                <a:gd name="T27" fmla="*/ 314 h 514"/>
                <a:gd name="T28" fmla="*/ 86 w 616"/>
                <a:gd name="T29" fmla="*/ 432 h 514"/>
                <a:gd name="T30" fmla="*/ 101 w 616"/>
                <a:gd name="T31" fmla="*/ 473 h 514"/>
                <a:gd name="T32" fmla="*/ 133 w 616"/>
                <a:gd name="T33" fmla="*/ 514 h 514"/>
                <a:gd name="T34" fmla="*/ 591 w 616"/>
                <a:gd name="T35" fmla="*/ 514 h 514"/>
                <a:gd name="T36" fmla="*/ 616 w 616"/>
                <a:gd name="T37" fmla="*/ 195 h 514"/>
                <a:gd name="T38" fmla="*/ 110 w 616"/>
                <a:gd name="T39" fmla="*/ 183 h 514"/>
                <a:gd name="T40" fmla="*/ 127 w 616"/>
                <a:gd name="T41" fmla="*/ 390 h 514"/>
                <a:gd name="T42" fmla="*/ 590 w 616"/>
                <a:gd name="T43" fmla="*/ 426 h 514"/>
                <a:gd name="T44" fmla="*/ 127 w 616"/>
                <a:gd name="T45" fmla="*/ 390 h 514"/>
                <a:gd name="T46" fmla="*/ 607 w 616"/>
                <a:gd name="T47" fmla="*/ 183 h 514"/>
                <a:gd name="T48" fmla="*/ 589 w 616"/>
                <a:gd name="T49" fmla="*/ 204 h 514"/>
                <a:gd name="T50" fmla="*/ 590 w 616"/>
                <a:gd name="T51" fmla="*/ 204 h 514"/>
                <a:gd name="T52" fmla="*/ 127 w 616"/>
                <a:gd name="T53" fmla="*/ 363 h 514"/>
                <a:gd name="T54" fmla="*/ 128 w 616"/>
                <a:gd name="T55" fmla="*/ 204 h 514"/>
                <a:gd name="T56" fmla="*/ 589 w 616"/>
                <a:gd name="T57" fmla="*/ 204 h 514"/>
                <a:gd name="T58" fmla="*/ 30 w 616"/>
                <a:gd name="T59" fmla="*/ 169 h 514"/>
                <a:gd name="T60" fmla="*/ 30 w 616"/>
                <a:gd name="T61" fmla="*/ 169 h 514"/>
                <a:gd name="T62" fmla="*/ 53 w 616"/>
                <a:gd name="T63" fmla="*/ 162 h 514"/>
                <a:gd name="T64" fmla="*/ 330 w 616"/>
                <a:gd name="T65" fmla="*/ 73 h 514"/>
                <a:gd name="T66" fmla="*/ 468 w 616"/>
                <a:gd name="T67" fmla="*/ 28 h 514"/>
                <a:gd name="T68" fmla="*/ 514 w 616"/>
                <a:gd name="T69" fmla="*/ 164 h 514"/>
                <a:gd name="T70" fmla="*/ 128 w 616"/>
                <a:gd name="T71" fmla="*/ 177 h 514"/>
                <a:gd name="T72" fmla="*/ 114 w 616"/>
                <a:gd name="T73" fmla="*/ 181 h 514"/>
                <a:gd name="T74" fmla="*/ 101 w 616"/>
                <a:gd name="T75" fmla="*/ 195 h 514"/>
                <a:gd name="T76" fmla="*/ 85 w 616"/>
                <a:gd name="T77" fmla="*/ 341 h 514"/>
                <a:gd name="T78" fmla="*/ 127 w 616"/>
                <a:gd name="T79" fmla="*/ 487 h 514"/>
                <a:gd name="T80" fmla="*/ 128 w 616"/>
                <a:gd name="T81" fmla="*/ 487 h 514"/>
                <a:gd name="T82" fmla="*/ 129 w 616"/>
                <a:gd name="T83" fmla="*/ 487 h 514"/>
                <a:gd name="T84" fmla="*/ 129 w 616"/>
                <a:gd name="T85" fmla="*/ 487 h 514"/>
                <a:gd name="T86" fmla="*/ 129 w 616"/>
                <a:gd name="T87" fmla="*/ 487 h 514"/>
                <a:gd name="T88" fmla="*/ 127 w 616"/>
                <a:gd name="T89" fmla="*/ 467 h 514"/>
                <a:gd name="T90" fmla="*/ 590 w 616"/>
                <a:gd name="T91" fmla="*/ 453 h 514"/>
                <a:gd name="T92" fmla="*/ 589 w 616"/>
                <a:gd name="T93" fmla="*/ 485 h 514"/>
                <a:gd name="T94" fmla="*/ 129 w 616"/>
                <a:gd name="T95" fmla="*/ 487 h 514"/>
                <a:gd name="T96" fmla="*/ 589 w 616"/>
                <a:gd name="T97" fmla="*/ 487 h 514"/>
                <a:gd name="T98" fmla="*/ 589 w 616"/>
                <a:gd name="T99" fmla="*/ 487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6" h="514">
                  <a:moveTo>
                    <a:pt x="606" y="183"/>
                  </a:moveTo>
                  <a:cubicBezTo>
                    <a:pt x="606" y="182"/>
                    <a:pt x="606" y="182"/>
                    <a:pt x="606" y="182"/>
                  </a:cubicBezTo>
                  <a:cubicBezTo>
                    <a:pt x="605" y="182"/>
                    <a:pt x="604" y="181"/>
                    <a:pt x="603" y="181"/>
                  </a:cubicBezTo>
                  <a:cubicBezTo>
                    <a:pt x="599" y="179"/>
                    <a:pt x="595" y="178"/>
                    <a:pt x="591" y="177"/>
                  </a:cubicBezTo>
                  <a:cubicBezTo>
                    <a:pt x="590" y="177"/>
                    <a:pt x="589" y="177"/>
                    <a:pt x="588" y="177"/>
                  </a:cubicBezTo>
                  <a:cubicBezTo>
                    <a:pt x="546" y="177"/>
                    <a:pt x="546" y="177"/>
                    <a:pt x="546" y="177"/>
                  </a:cubicBezTo>
                  <a:cubicBezTo>
                    <a:pt x="532" y="134"/>
                    <a:pt x="532" y="134"/>
                    <a:pt x="532" y="134"/>
                  </a:cubicBezTo>
                  <a:cubicBezTo>
                    <a:pt x="519" y="93"/>
                    <a:pt x="506" y="52"/>
                    <a:pt x="493" y="11"/>
                  </a:cubicBezTo>
                  <a:cubicBezTo>
                    <a:pt x="491" y="6"/>
                    <a:pt x="486" y="2"/>
                    <a:pt x="480" y="2"/>
                  </a:cubicBezTo>
                  <a:cubicBezTo>
                    <a:pt x="480" y="2"/>
                    <a:pt x="479" y="2"/>
                    <a:pt x="479" y="2"/>
                  </a:cubicBezTo>
                  <a:cubicBezTo>
                    <a:pt x="477" y="1"/>
                    <a:pt x="475" y="1"/>
                    <a:pt x="472" y="1"/>
                  </a:cubicBezTo>
                  <a:cubicBezTo>
                    <a:pt x="469" y="0"/>
                    <a:pt x="465" y="1"/>
                    <a:pt x="462" y="2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0" y="3"/>
                    <a:pt x="458" y="3"/>
                    <a:pt x="457" y="4"/>
                  </a:cubicBezTo>
                  <a:cubicBezTo>
                    <a:pt x="450" y="6"/>
                    <a:pt x="444" y="8"/>
                    <a:pt x="437" y="10"/>
                  </a:cubicBezTo>
                  <a:cubicBezTo>
                    <a:pt x="413" y="18"/>
                    <a:pt x="388" y="26"/>
                    <a:pt x="364" y="33"/>
                  </a:cubicBezTo>
                  <a:cubicBezTo>
                    <a:pt x="295" y="55"/>
                    <a:pt x="227" y="77"/>
                    <a:pt x="159" y="99"/>
                  </a:cubicBezTo>
                  <a:cubicBezTo>
                    <a:pt x="114" y="114"/>
                    <a:pt x="70" y="128"/>
                    <a:pt x="26" y="142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1" y="144"/>
                    <a:pt x="19" y="145"/>
                    <a:pt x="17" y="146"/>
                  </a:cubicBezTo>
                  <a:cubicBezTo>
                    <a:pt x="14" y="147"/>
                    <a:pt x="12" y="149"/>
                    <a:pt x="10" y="151"/>
                  </a:cubicBezTo>
                  <a:cubicBezTo>
                    <a:pt x="9" y="152"/>
                    <a:pt x="8" y="153"/>
                    <a:pt x="7" y="154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8" y="153"/>
                    <a:pt x="9" y="153"/>
                    <a:pt x="10" y="152"/>
                  </a:cubicBezTo>
                  <a:cubicBezTo>
                    <a:pt x="9" y="153"/>
                    <a:pt x="8" y="154"/>
                    <a:pt x="6" y="154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2" y="158"/>
                    <a:pt x="0" y="163"/>
                    <a:pt x="2" y="168"/>
                  </a:cubicBezTo>
                  <a:cubicBezTo>
                    <a:pt x="17" y="217"/>
                    <a:pt x="33" y="265"/>
                    <a:pt x="48" y="314"/>
                  </a:cubicBezTo>
                  <a:cubicBezTo>
                    <a:pt x="58" y="345"/>
                    <a:pt x="68" y="376"/>
                    <a:pt x="78" y="407"/>
                  </a:cubicBezTo>
                  <a:cubicBezTo>
                    <a:pt x="86" y="432"/>
                    <a:pt x="86" y="432"/>
                    <a:pt x="86" y="432"/>
                  </a:cubicBezTo>
                  <a:cubicBezTo>
                    <a:pt x="89" y="441"/>
                    <a:pt x="93" y="452"/>
                    <a:pt x="101" y="458"/>
                  </a:cubicBezTo>
                  <a:cubicBezTo>
                    <a:pt x="101" y="473"/>
                    <a:pt x="101" y="473"/>
                    <a:pt x="101" y="473"/>
                  </a:cubicBezTo>
                  <a:cubicBezTo>
                    <a:pt x="101" y="487"/>
                    <a:pt x="102" y="501"/>
                    <a:pt x="115" y="510"/>
                  </a:cubicBezTo>
                  <a:cubicBezTo>
                    <a:pt x="120" y="514"/>
                    <a:pt x="127" y="514"/>
                    <a:pt x="133" y="514"/>
                  </a:cubicBezTo>
                  <a:cubicBezTo>
                    <a:pt x="586" y="514"/>
                    <a:pt x="586" y="514"/>
                    <a:pt x="586" y="514"/>
                  </a:cubicBezTo>
                  <a:cubicBezTo>
                    <a:pt x="588" y="514"/>
                    <a:pt x="589" y="514"/>
                    <a:pt x="591" y="514"/>
                  </a:cubicBezTo>
                  <a:cubicBezTo>
                    <a:pt x="610" y="512"/>
                    <a:pt x="616" y="494"/>
                    <a:pt x="616" y="477"/>
                  </a:cubicBezTo>
                  <a:cubicBezTo>
                    <a:pt x="616" y="195"/>
                    <a:pt x="616" y="195"/>
                    <a:pt x="616" y="195"/>
                  </a:cubicBezTo>
                  <a:cubicBezTo>
                    <a:pt x="616" y="190"/>
                    <a:pt x="612" y="184"/>
                    <a:pt x="606" y="183"/>
                  </a:cubicBezTo>
                  <a:close/>
                  <a:moveTo>
                    <a:pt x="110" y="183"/>
                  </a:moveTo>
                  <a:cubicBezTo>
                    <a:pt x="108" y="184"/>
                    <a:pt x="108" y="183"/>
                    <a:pt x="110" y="183"/>
                  </a:cubicBezTo>
                  <a:close/>
                  <a:moveTo>
                    <a:pt x="127" y="390"/>
                  </a:moveTo>
                  <a:cubicBezTo>
                    <a:pt x="590" y="390"/>
                    <a:pt x="590" y="390"/>
                    <a:pt x="590" y="390"/>
                  </a:cubicBezTo>
                  <a:cubicBezTo>
                    <a:pt x="590" y="426"/>
                    <a:pt x="590" y="426"/>
                    <a:pt x="590" y="426"/>
                  </a:cubicBezTo>
                  <a:cubicBezTo>
                    <a:pt x="127" y="426"/>
                    <a:pt x="127" y="426"/>
                    <a:pt x="127" y="426"/>
                  </a:cubicBezTo>
                  <a:lnTo>
                    <a:pt x="127" y="390"/>
                  </a:lnTo>
                  <a:close/>
                  <a:moveTo>
                    <a:pt x="607" y="183"/>
                  </a:moveTo>
                  <a:cubicBezTo>
                    <a:pt x="607" y="183"/>
                    <a:pt x="607" y="183"/>
                    <a:pt x="607" y="183"/>
                  </a:cubicBezTo>
                  <a:cubicBezTo>
                    <a:pt x="609" y="183"/>
                    <a:pt x="609" y="184"/>
                    <a:pt x="607" y="183"/>
                  </a:cubicBezTo>
                  <a:close/>
                  <a:moveTo>
                    <a:pt x="589" y="204"/>
                  </a:moveTo>
                  <a:cubicBezTo>
                    <a:pt x="589" y="204"/>
                    <a:pt x="589" y="204"/>
                    <a:pt x="589" y="204"/>
                  </a:cubicBezTo>
                  <a:cubicBezTo>
                    <a:pt x="589" y="204"/>
                    <a:pt x="589" y="204"/>
                    <a:pt x="590" y="204"/>
                  </a:cubicBezTo>
                  <a:cubicBezTo>
                    <a:pt x="590" y="363"/>
                    <a:pt x="590" y="363"/>
                    <a:pt x="590" y="363"/>
                  </a:cubicBezTo>
                  <a:cubicBezTo>
                    <a:pt x="127" y="363"/>
                    <a:pt x="127" y="363"/>
                    <a:pt x="127" y="363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128" y="204"/>
                    <a:pt x="128" y="204"/>
                    <a:pt x="128" y="204"/>
                  </a:cubicBezTo>
                  <a:cubicBezTo>
                    <a:pt x="128" y="204"/>
                    <a:pt x="128" y="204"/>
                    <a:pt x="128" y="204"/>
                  </a:cubicBezTo>
                  <a:lnTo>
                    <a:pt x="589" y="204"/>
                  </a:lnTo>
                  <a:close/>
                  <a:moveTo>
                    <a:pt x="85" y="341"/>
                  </a:moveTo>
                  <a:cubicBezTo>
                    <a:pt x="67" y="284"/>
                    <a:pt x="48" y="226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2" y="168"/>
                    <a:pt x="33" y="168"/>
                    <a:pt x="34" y="168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77" y="154"/>
                    <a:pt x="101" y="146"/>
                    <a:pt x="125" y="138"/>
                  </a:cubicBezTo>
                  <a:cubicBezTo>
                    <a:pt x="193" y="116"/>
                    <a:pt x="262" y="95"/>
                    <a:pt x="330" y="73"/>
                  </a:cubicBezTo>
                  <a:cubicBezTo>
                    <a:pt x="375" y="58"/>
                    <a:pt x="420" y="44"/>
                    <a:pt x="465" y="29"/>
                  </a:cubicBezTo>
                  <a:cubicBezTo>
                    <a:pt x="468" y="28"/>
                    <a:pt x="468" y="28"/>
                    <a:pt x="468" y="28"/>
                  </a:cubicBezTo>
                  <a:cubicBezTo>
                    <a:pt x="469" y="28"/>
                    <a:pt x="469" y="28"/>
                    <a:pt x="470" y="28"/>
                  </a:cubicBezTo>
                  <a:cubicBezTo>
                    <a:pt x="485" y="73"/>
                    <a:pt x="499" y="119"/>
                    <a:pt x="514" y="164"/>
                  </a:cubicBezTo>
                  <a:cubicBezTo>
                    <a:pt x="515" y="169"/>
                    <a:pt x="517" y="173"/>
                    <a:pt x="518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6" y="177"/>
                    <a:pt x="125" y="178"/>
                    <a:pt x="123" y="178"/>
                  </a:cubicBezTo>
                  <a:cubicBezTo>
                    <a:pt x="119" y="178"/>
                    <a:pt x="117" y="180"/>
                    <a:pt x="114" y="181"/>
                  </a:cubicBezTo>
                  <a:cubicBezTo>
                    <a:pt x="113" y="181"/>
                    <a:pt x="112" y="182"/>
                    <a:pt x="111" y="182"/>
                  </a:cubicBezTo>
                  <a:cubicBezTo>
                    <a:pt x="105" y="184"/>
                    <a:pt x="101" y="189"/>
                    <a:pt x="101" y="195"/>
                  </a:cubicBezTo>
                  <a:cubicBezTo>
                    <a:pt x="101" y="388"/>
                    <a:pt x="101" y="388"/>
                    <a:pt x="101" y="388"/>
                  </a:cubicBezTo>
                  <a:cubicBezTo>
                    <a:pt x="95" y="373"/>
                    <a:pt x="90" y="357"/>
                    <a:pt x="85" y="341"/>
                  </a:cubicBezTo>
                  <a:close/>
                  <a:moveTo>
                    <a:pt x="127" y="487"/>
                  </a:moveTo>
                  <a:cubicBezTo>
                    <a:pt x="127" y="487"/>
                    <a:pt x="127" y="487"/>
                    <a:pt x="127" y="487"/>
                  </a:cubicBezTo>
                  <a:close/>
                  <a:moveTo>
                    <a:pt x="128" y="487"/>
                  </a:moveTo>
                  <a:cubicBezTo>
                    <a:pt x="127" y="487"/>
                    <a:pt x="127" y="486"/>
                    <a:pt x="128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6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7" y="481"/>
                    <a:pt x="127" y="474"/>
                    <a:pt x="127" y="467"/>
                  </a:cubicBezTo>
                  <a:cubicBezTo>
                    <a:pt x="127" y="453"/>
                    <a:pt x="127" y="453"/>
                    <a:pt x="127" y="453"/>
                  </a:cubicBezTo>
                  <a:cubicBezTo>
                    <a:pt x="590" y="453"/>
                    <a:pt x="590" y="453"/>
                    <a:pt x="590" y="453"/>
                  </a:cubicBezTo>
                  <a:cubicBezTo>
                    <a:pt x="590" y="477"/>
                    <a:pt x="590" y="477"/>
                    <a:pt x="590" y="477"/>
                  </a:cubicBezTo>
                  <a:cubicBezTo>
                    <a:pt x="589" y="480"/>
                    <a:pt x="589" y="482"/>
                    <a:pt x="589" y="485"/>
                  </a:cubicBezTo>
                  <a:cubicBezTo>
                    <a:pt x="589" y="485"/>
                    <a:pt x="588" y="486"/>
                    <a:pt x="588" y="487"/>
                  </a:cubicBezTo>
                  <a:lnTo>
                    <a:pt x="129" y="487"/>
                  </a:lnTo>
                  <a:close/>
                  <a:moveTo>
                    <a:pt x="589" y="487"/>
                  </a:moveTo>
                  <a:cubicBezTo>
                    <a:pt x="590" y="486"/>
                    <a:pt x="590" y="486"/>
                    <a:pt x="589" y="487"/>
                  </a:cubicBezTo>
                  <a:close/>
                  <a:moveTo>
                    <a:pt x="589" y="487"/>
                  </a:moveTo>
                  <a:cubicBezTo>
                    <a:pt x="590" y="487"/>
                    <a:pt x="590" y="487"/>
                    <a:pt x="589" y="4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1D8BE24-1ED8-48A6-994E-EAAA4F7CD423}"/>
              </a:ext>
            </a:extLst>
          </p:cNvPr>
          <p:cNvGrpSpPr/>
          <p:nvPr/>
        </p:nvGrpSpPr>
        <p:grpSpPr>
          <a:xfrm>
            <a:off x="456199" y="3345989"/>
            <a:ext cx="2381641" cy="338554"/>
            <a:chOff x="456199" y="3345989"/>
            <a:chExt cx="2381641" cy="338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97A171-9F69-48C8-BDF2-981F776E6771}"/>
                </a:ext>
              </a:extLst>
            </p:cNvPr>
            <p:cNvSpPr txBox="1"/>
            <p:nvPr/>
          </p:nvSpPr>
          <p:spPr>
            <a:xfrm>
              <a:off x="889978" y="3345989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files</a:t>
              </a:r>
            </a:p>
          </p:txBody>
        </p:sp>
        <p:sp>
          <p:nvSpPr>
            <p:cNvPr id="28" name="Freeform 294">
              <a:extLst>
                <a:ext uri="{FF2B5EF4-FFF2-40B4-BE49-F238E27FC236}">
                  <a16:creationId xmlns:a16="http://schemas.microsoft.com/office/drawing/2014/main" id="{608C63DA-BBEB-4292-ABEE-7094B594C4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199" y="3433136"/>
              <a:ext cx="268643" cy="169569"/>
            </a:xfrm>
            <a:custGeom>
              <a:avLst/>
              <a:gdLst>
                <a:gd name="T0" fmla="*/ 553 w 722"/>
                <a:gd name="T1" fmla="*/ 70 h 455"/>
                <a:gd name="T2" fmla="*/ 378 w 722"/>
                <a:gd name="T3" fmla="*/ 55 h 455"/>
                <a:gd name="T4" fmla="*/ 367 w 722"/>
                <a:gd name="T5" fmla="*/ 59 h 455"/>
                <a:gd name="T6" fmla="*/ 352 w 722"/>
                <a:gd name="T7" fmla="*/ 55 h 455"/>
                <a:gd name="T8" fmla="*/ 214 w 722"/>
                <a:gd name="T9" fmla="*/ 31 h 455"/>
                <a:gd name="T10" fmla="*/ 63 w 722"/>
                <a:gd name="T11" fmla="*/ 231 h 455"/>
                <a:gd name="T12" fmla="*/ 537 w 722"/>
                <a:gd name="T13" fmla="*/ 437 h 455"/>
                <a:gd name="T14" fmla="*/ 183 w 722"/>
                <a:gd name="T15" fmla="*/ 138 h 455"/>
                <a:gd name="T16" fmla="*/ 230 w 722"/>
                <a:gd name="T17" fmla="*/ 60 h 455"/>
                <a:gd name="T18" fmla="*/ 248 w 722"/>
                <a:gd name="T19" fmla="*/ 41 h 455"/>
                <a:gd name="T20" fmla="*/ 254 w 722"/>
                <a:gd name="T21" fmla="*/ 38 h 455"/>
                <a:gd name="T22" fmla="*/ 264 w 722"/>
                <a:gd name="T23" fmla="*/ 40 h 455"/>
                <a:gd name="T24" fmla="*/ 295 w 722"/>
                <a:gd name="T25" fmla="*/ 58 h 455"/>
                <a:gd name="T26" fmla="*/ 462 w 722"/>
                <a:gd name="T27" fmla="*/ 38 h 455"/>
                <a:gd name="T28" fmla="*/ 470 w 722"/>
                <a:gd name="T29" fmla="*/ 36 h 455"/>
                <a:gd name="T30" fmla="*/ 481 w 722"/>
                <a:gd name="T31" fmla="*/ 38 h 455"/>
                <a:gd name="T32" fmla="*/ 494 w 722"/>
                <a:gd name="T33" fmla="*/ 46 h 455"/>
                <a:gd name="T34" fmla="*/ 514 w 722"/>
                <a:gd name="T35" fmla="*/ 68 h 455"/>
                <a:gd name="T36" fmla="*/ 565 w 722"/>
                <a:gd name="T37" fmla="*/ 160 h 455"/>
                <a:gd name="T38" fmla="*/ 570 w 722"/>
                <a:gd name="T39" fmla="*/ 171 h 455"/>
                <a:gd name="T40" fmla="*/ 585 w 722"/>
                <a:gd name="T41" fmla="*/ 218 h 455"/>
                <a:gd name="T42" fmla="*/ 582 w 722"/>
                <a:gd name="T43" fmla="*/ 231 h 455"/>
                <a:gd name="T44" fmla="*/ 575 w 722"/>
                <a:gd name="T45" fmla="*/ 243 h 455"/>
                <a:gd name="T46" fmla="*/ 559 w 722"/>
                <a:gd name="T47" fmla="*/ 257 h 455"/>
                <a:gd name="T48" fmla="*/ 537 w 722"/>
                <a:gd name="T49" fmla="*/ 269 h 455"/>
                <a:gd name="T50" fmla="*/ 235 w 722"/>
                <a:gd name="T51" fmla="*/ 281 h 455"/>
                <a:gd name="T52" fmla="*/ 193 w 722"/>
                <a:gd name="T53" fmla="*/ 269 h 455"/>
                <a:gd name="T54" fmla="*/ 168 w 722"/>
                <a:gd name="T55" fmla="*/ 255 h 455"/>
                <a:gd name="T56" fmla="*/ 151 w 722"/>
                <a:gd name="T57" fmla="*/ 235 h 455"/>
                <a:gd name="T58" fmla="*/ 146 w 722"/>
                <a:gd name="T59" fmla="*/ 219 h 455"/>
                <a:gd name="T60" fmla="*/ 680 w 722"/>
                <a:gd name="T61" fmla="*/ 342 h 455"/>
                <a:gd name="T62" fmla="*/ 688 w 722"/>
                <a:gd name="T63" fmla="*/ 327 h 455"/>
                <a:gd name="T64" fmla="*/ 680 w 722"/>
                <a:gd name="T65" fmla="*/ 341 h 455"/>
                <a:gd name="T66" fmla="*/ 664 w 722"/>
                <a:gd name="T67" fmla="*/ 357 h 455"/>
                <a:gd name="T68" fmla="*/ 625 w 722"/>
                <a:gd name="T69" fmla="*/ 379 h 455"/>
                <a:gd name="T70" fmla="*/ 122 w 722"/>
                <a:gd name="T71" fmla="*/ 385 h 455"/>
                <a:gd name="T72" fmla="*/ 68 w 722"/>
                <a:gd name="T73" fmla="*/ 357 h 455"/>
                <a:gd name="T74" fmla="*/ 51 w 722"/>
                <a:gd name="T75" fmla="*/ 340 h 455"/>
                <a:gd name="T76" fmla="*/ 44 w 722"/>
                <a:gd name="T77" fmla="*/ 329 h 455"/>
                <a:gd name="T78" fmla="*/ 41 w 722"/>
                <a:gd name="T79" fmla="*/ 308 h 455"/>
                <a:gd name="T80" fmla="*/ 46 w 722"/>
                <a:gd name="T81" fmla="*/ 292 h 455"/>
                <a:gd name="T82" fmla="*/ 61 w 722"/>
                <a:gd name="T83" fmla="*/ 272 h 455"/>
                <a:gd name="T84" fmla="*/ 101 w 722"/>
                <a:gd name="T85" fmla="*/ 244 h 455"/>
                <a:gd name="T86" fmla="*/ 241 w 722"/>
                <a:gd name="T87" fmla="*/ 314 h 455"/>
                <a:gd name="T88" fmla="*/ 593 w 722"/>
                <a:gd name="T89" fmla="*/ 270 h 455"/>
                <a:gd name="T90" fmla="*/ 657 w 722"/>
                <a:gd name="T91" fmla="*/ 261 h 455"/>
                <a:gd name="T92" fmla="*/ 679 w 722"/>
                <a:gd name="T93" fmla="*/ 282 h 455"/>
                <a:gd name="T94" fmla="*/ 689 w 722"/>
                <a:gd name="T95" fmla="*/ 302 h 455"/>
                <a:gd name="T96" fmla="*/ 691 w 722"/>
                <a:gd name="T97" fmla="*/ 31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2" h="455">
                  <a:moveTo>
                    <a:pt x="646" y="218"/>
                  </a:moveTo>
                  <a:cubicBezTo>
                    <a:pt x="636" y="212"/>
                    <a:pt x="626" y="207"/>
                    <a:pt x="615" y="203"/>
                  </a:cubicBezTo>
                  <a:cubicBezTo>
                    <a:pt x="607" y="178"/>
                    <a:pt x="596" y="154"/>
                    <a:pt x="585" y="130"/>
                  </a:cubicBezTo>
                  <a:cubicBezTo>
                    <a:pt x="576" y="109"/>
                    <a:pt x="565" y="89"/>
                    <a:pt x="553" y="70"/>
                  </a:cubicBezTo>
                  <a:cubicBezTo>
                    <a:pt x="542" y="52"/>
                    <a:pt x="529" y="35"/>
                    <a:pt x="513" y="22"/>
                  </a:cubicBezTo>
                  <a:cubicBezTo>
                    <a:pt x="496" y="9"/>
                    <a:pt x="477" y="0"/>
                    <a:pt x="456" y="7"/>
                  </a:cubicBezTo>
                  <a:cubicBezTo>
                    <a:pt x="430" y="16"/>
                    <a:pt x="410" y="37"/>
                    <a:pt x="387" y="51"/>
                  </a:cubicBezTo>
                  <a:cubicBezTo>
                    <a:pt x="384" y="52"/>
                    <a:pt x="381" y="54"/>
                    <a:pt x="378" y="55"/>
                  </a:cubicBezTo>
                  <a:cubicBezTo>
                    <a:pt x="378" y="55"/>
                    <a:pt x="376" y="56"/>
                    <a:pt x="376" y="56"/>
                  </a:cubicBezTo>
                  <a:cubicBezTo>
                    <a:pt x="375" y="57"/>
                    <a:pt x="374" y="57"/>
                    <a:pt x="373" y="57"/>
                  </a:cubicBezTo>
                  <a:cubicBezTo>
                    <a:pt x="372" y="58"/>
                    <a:pt x="370" y="58"/>
                    <a:pt x="369" y="58"/>
                  </a:cubicBezTo>
                  <a:cubicBezTo>
                    <a:pt x="369" y="58"/>
                    <a:pt x="368" y="59"/>
                    <a:pt x="367" y="59"/>
                  </a:cubicBezTo>
                  <a:cubicBezTo>
                    <a:pt x="366" y="59"/>
                    <a:pt x="365" y="59"/>
                    <a:pt x="365" y="59"/>
                  </a:cubicBezTo>
                  <a:cubicBezTo>
                    <a:pt x="364" y="59"/>
                    <a:pt x="363" y="59"/>
                    <a:pt x="363" y="58"/>
                  </a:cubicBezTo>
                  <a:cubicBezTo>
                    <a:pt x="360" y="58"/>
                    <a:pt x="357" y="57"/>
                    <a:pt x="355" y="57"/>
                  </a:cubicBezTo>
                  <a:cubicBezTo>
                    <a:pt x="354" y="56"/>
                    <a:pt x="353" y="56"/>
                    <a:pt x="352" y="55"/>
                  </a:cubicBezTo>
                  <a:cubicBezTo>
                    <a:pt x="353" y="56"/>
                    <a:pt x="350" y="55"/>
                    <a:pt x="350" y="54"/>
                  </a:cubicBezTo>
                  <a:cubicBezTo>
                    <a:pt x="344" y="52"/>
                    <a:pt x="338" y="48"/>
                    <a:pt x="332" y="45"/>
                  </a:cubicBezTo>
                  <a:cubicBezTo>
                    <a:pt x="311" y="32"/>
                    <a:pt x="291" y="13"/>
                    <a:pt x="266" y="8"/>
                  </a:cubicBezTo>
                  <a:cubicBezTo>
                    <a:pt x="244" y="3"/>
                    <a:pt x="228" y="15"/>
                    <a:pt x="214" y="31"/>
                  </a:cubicBezTo>
                  <a:cubicBezTo>
                    <a:pt x="199" y="48"/>
                    <a:pt x="187" y="67"/>
                    <a:pt x="175" y="87"/>
                  </a:cubicBezTo>
                  <a:cubicBezTo>
                    <a:pt x="155" y="122"/>
                    <a:pt x="137" y="158"/>
                    <a:pt x="120" y="195"/>
                  </a:cubicBezTo>
                  <a:cubicBezTo>
                    <a:pt x="119" y="197"/>
                    <a:pt x="118" y="200"/>
                    <a:pt x="117" y="203"/>
                  </a:cubicBezTo>
                  <a:cubicBezTo>
                    <a:pt x="98" y="210"/>
                    <a:pt x="80" y="220"/>
                    <a:pt x="63" y="231"/>
                  </a:cubicBezTo>
                  <a:cubicBezTo>
                    <a:pt x="30" y="254"/>
                    <a:pt x="0" y="290"/>
                    <a:pt x="12" y="333"/>
                  </a:cubicBezTo>
                  <a:cubicBezTo>
                    <a:pt x="25" y="377"/>
                    <a:pt x="74" y="401"/>
                    <a:pt x="114" y="415"/>
                  </a:cubicBezTo>
                  <a:cubicBezTo>
                    <a:pt x="176" y="439"/>
                    <a:pt x="245" y="447"/>
                    <a:pt x="312" y="451"/>
                  </a:cubicBezTo>
                  <a:cubicBezTo>
                    <a:pt x="387" y="455"/>
                    <a:pt x="463" y="451"/>
                    <a:pt x="537" y="437"/>
                  </a:cubicBezTo>
                  <a:cubicBezTo>
                    <a:pt x="582" y="429"/>
                    <a:pt x="629" y="416"/>
                    <a:pt x="668" y="392"/>
                  </a:cubicBezTo>
                  <a:cubicBezTo>
                    <a:pt x="696" y="374"/>
                    <a:pt x="722" y="348"/>
                    <a:pt x="722" y="313"/>
                  </a:cubicBezTo>
                  <a:cubicBezTo>
                    <a:pt x="722" y="268"/>
                    <a:pt x="682" y="237"/>
                    <a:pt x="646" y="218"/>
                  </a:cubicBezTo>
                  <a:close/>
                  <a:moveTo>
                    <a:pt x="183" y="138"/>
                  </a:moveTo>
                  <a:cubicBezTo>
                    <a:pt x="194" y="117"/>
                    <a:pt x="205" y="96"/>
                    <a:pt x="219" y="76"/>
                  </a:cubicBezTo>
                  <a:cubicBezTo>
                    <a:pt x="222" y="72"/>
                    <a:pt x="225" y="68"/>
                    <a:pt x="228" y="64"/>
                  </a:cubicBezTo>
                  <a:cubicBezTo>
                    <a:pt x="228" y="63"/>
                    <a:pt x="229" y="62"/>
                    <a:pt x="230" y="61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2" y="58"/>
                    <a:pt x="234" y="56"/>
                    <a:pt x="235" y="54"/>
                  </a:cubicBezTo>
                  <a:cubicBezTo>
                    <a:pt x="238" y="51"/>
                    <a:pt x="241" y="48"/>
                    <a:pt x="244" y="45"/>
                  </a:cubicBezTo>
                  <a:cubicBezTo>
                    <a:pt x="245" y="43"/>
                    <a:pt x="247" y="42"/>
                    <a:pt x="248" y="41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49" y="40"/>
                    <a:pt x="249" y="40"/>
                    <a:pt x="250" y="39"/>
                  </a:cubicBezTo>
                  <a:cubicBezTo>
                    <a:pt x="251" y="39"/>
                    <a:pt x="253" y="38"/>
                    <a:pt x="253" y="38"/>
                  </a:cubicBezTo>
                  <a:cubicBezTo>
                    <a:pt x="253" y="38"/>
                    <a:pt x="254" y="38"/>
                    <a:pt x="254" y="38"/>
                  </a:cubicBezTo>
                  <a:cubicBezTo>
                    <a:pt x="254" y="38"/>
                    <a:pt x="254" y="38"/>
                    <a:pt x="254" y="38"/>
                  </a:cubicBezTo>
                  <a:cubicBezTo>
                    <a:pt x="255" y="37"/>
                    <a:pt x="256" y="38"/>
                    <a:pt x="256" y="38"/>
                  </a:cubicBezTo>
                  <a:cubicBezTo>
                    <a:pt x="257" y="38"/>
                    <a:pt x="257" y="38"/>
                    <a:pt x="258" y="38"/>
                  </a:cubicBezTo>
                  <a:cubicBezTo>
                    <a:pt x="260" y="38"/>
                    <a:pt x="262" y="39"/>
                    <a:pt x="264" y="40"/>
                  </a:cubicBezTo>
                  <a:cubicBezTo>
                    <a:pt x="265" y="40"/>
                    <a:pt x="267" y="41"/>
                    <a:pt x="267" y="41"/>
                  </a:cubicBezTo>
                  <a:cubicBezTo>
                    <a:pt x="268" y="41"/>
                    <a:pt x="269" y="42"/>
                    <a:pt x="271" y="43"/>
                  </a:cubicBezTo>
                  <a:cubicBezTo>
                    <a:pt x="273" y="44"/>
                    <a:pt x="276" y="45"/>
                    <a:pt x="278" y="47"/>
                  </a:cubicBezTo>
                  <a:cubicBezTo>
                    <a:pt x="284" y="50"/>
                    <a:pt x="290" y="54"/>
                    <a:pt x="295" y="58"/>
                  </a:cubicBezTo>
                  <a:cubicBezTo>
                    <a:pt x="316" y="72"/>
                    <a:pt x="339" y="89"/>
                    <a:pt x="366" y="90"/>
                  </a:cubicBezTo>
                  <a:cubicBezTo>
                    <a:pt x="393" y="90"/>
                    <a:pt x="417" y="68"/>
                    <a:pt x="438" y="53"/>
                  </a:cubicBezTo>
                  <a:cubicBezTo>
                    <a:pt x="443" y="49"/>
                    <a:pt x="449" y="45"/>
                    <a:pt x="454" y="42"/>
                  </a:cubicBezTo>
                  <a:cubicBezTo>
                    <a:pt x="457" y="41"/>
                    <a:pt x="459" y="39"/>
                    <a:pt x="462" y="38"/>
                  </a:cubicBezTo>
                  <a:cubicBezTo>
                    <a:pt x="462" y="38"/>
                    <a:pt x="462" y="38"/>
                    <a:pt x="462" y="38"/>
                  </a:cubicBezTo>
                  <a:cubicBezTo>
                    <a:pt x="463" y="38"/>
                    <a:pt x="463" y="38"/>
                    <a:pt x="463" y="37"/>
                  </a:cubicBezTo>
                  <a:cubicBezTo>
                    <a:pt x="465" y="37"/>
                    <a:pt x="466" y="36"/>
                    <a:pt x="468" y="36"/>
                  </a:cubicBezTo>
                  <a:cubicBezTo>
                    <a:pt x="468" y="36"/>
                    <a:pt x="469" y="36"/>
                    <a:pt x="470" y="36"/>
                  </a:cubicBezTo>
                  <a:cubicBezTo>
                    <a:pt x="470" y="36"/>
                    <a:pt x="471" y="36"/>
                    <a:pt x="471" y="36"/>
                  </a:cubicBezTo>
                  <a:cubicBezTo>
                    <a:pt x="472" y="36"/>
                    <a:pt x="473" y="36"/>
                    <a:pt x="473" y="36"/>
                  </a:cubicBezTo>
                  <a:cubicBezTo>
                    <a:pt x="475" y="36"/>
                    <a:pt x="477" y="36"/>
                    <a:pt x="478" y="37"/>
                  </a:cubicBezTo>
                  <a:cubicBezTo>
                    <a:pt x="479" y="37"/>
                    <a:pt x="480" y="37"/>
                    <a:pt x="481" y="38"/>
                  </a:cubicBezTo>
                  <a:cubicBezTo>
                    <a:pt x="481" y="38"/>
                    <a:pt x="481" y="38"/>
                    <a:pt x="481" y="38"/>
                  </a:cubicBezTo>
                  <a:cubicBezTo>
                    <a:pt x="485" y="40"/>
                    <a:pt x="488" y="42"/>
                    <a:pt x="491" y="44"/>
                  </a:cubicBezTo>
                  <a:cubicBezTo>
                    <a:pt x="491" y="44"/>
                    <a:pt x="492" y="44"/>
                    <a:pt x="492" y="45"/>
                  </a:cubicBezTo>
                  <a:cubicBezTo>
                    <a:pt x="493" y="45"/>
                    <a:pt x="493" y="46"/>
                    <a:pt x="494" y="46"/>
                  </a:cubicBezTo>
                  <a:cubicBezTo>
                    <a:pt x="496" y="48"/>
                    <a:pt x="498" y="50"/>
                    <a:pt x="500" y="51"/>
                  </a:cubicBezTo>
                  <a:cubicBezTo>
                    <a:pt x="503" y="55"/>
                    <a:pt x="506" y="58"/>
                    <a:pt x="509" y="62"/>
                  </a:cubicBezTo>
                  <a:cubicBezTo>
                    <a:pt x="511" y="64"/>
                    <a:pt x="512" y="66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5" y="70"/>
                    <a:pt x="516" y="71"/>
                    <a:pt x="517" y="72"/>
                  </a:cubicBezTo>
                  <a:cubicBezTo>
                    <a:pt x="531" y="91"/>
                    <a:pt x="542" y="111"/>
                    <a:pt x="552" y="131"/>
                  </a:cubicBezTo>
                  <a:cubicBezTo>
                    <a:pt x="556" y="141"/>
                    <a:pt x="561" y="151"/>
                    <a:pt x="565" y="160"/>
                  </a:cubicBezTo>
                  <a:cubicBezTo>
                    <a:pt x="566" y="163"/>
                    <a:pt x="567" y="165"/>
                    <a:pt x="568" y="167"/>
                  </a:cubicBezTo>
                  <a:cubicBezTo>
                    <a:pt x="568" y="167"/>
                    <a:pt x="568" y="168"/>
                    <a:pt x="568" y="168"/>
                  </a:cubicBezTo>
                  <a:cubicBezTo>
                    <a:pt x="568" y="168"/>
                    <a:pt x="568" y="168"/>
                    <a:pt x="568" y="168"/>
                  </a:cubicBezTo>
                  <a:cubicBezTo>
                    <a:pt x="569" y="169"/>
                    <a:pt x="569" y="170"/>
                    <a:pt x="570" y="171"/>
                  </a:cubicBezTo>
                  <a:cubicBezTo>
                    <a:pt x="571" y="175"/>
                    <a:pt x="573" y="179"/>
                    <a:pt x="575" y="184"/>
                  </a:cubicBezTo>
                  <a:cubicBezTo>
                    <a:pt x="579" y="193"/>
                    <a:pt x="582" y="203"/>
                    <a:pt x="586" y="213"/>
                  </a:cubicBezTo>
                  <a:cubicBezTo>
                    <a:pt x="586" y="215"/>
                    <a:pt x="586" y="216"/>
                    <a:pt x="586" y="218"/>
                  </a:cubicBezTo>
                  <a:cubicBezTo>
                    <a:pt x="586" y="218"/>
                    <a:pt x="585" y="218"/>
                    <a:pt x="585" y="218"/>
                  </a:cubicBezTo>
                  <a:cubicBezTo>
                    <a:pt x="585" y="219"/>
                    <a:pt x="585" y="219"/>
                    <a:pt x="585" y="219"/>
                  </a:cubicBezTo>
                  <a:cubicBezTo>
                    <a:pt x="585" y="220"/>
                    <a:pt x="585" y="221"/>
                    <a:pt x="585" y="222"/>
                  </a:cubicBezTo>
                  <a:cubicBezTo>
                    <a:pt x="584" y="225"/>
                    <a:pt x="584" y="227"/>
                    <a:pt x="583" y="229"/>
                  </a:cubicBezTo>
                  <a:cubicBezTo>
                    <a:pt x="583" y="230"/>
                    <a:pt x="582" y="231"/>
                    <a:pt x="582" y="231"/>
                  </a:cubicBezTo>
                  <a:cubicBezTo>
                    <a:pt x="582" y="230"/>
                    <a:pt x="581" y="233"/>
                    <a:pt x="581" y="234"/>
                  </a:cubicBezTo>
                  <a:cubicBezTo>
                    <a:pt x="580" y="236"/>
                    <a:pt x="578" y="238"/>
                    <a:pt x="577" y="240"/>
                  </a:cubicBezTo>
                  <a:cubicBezTo>
                    <a:pt x="577" y="241"/>
                    <a:pt x="576" y="241"/>
                    <a:pt x="576" y="242"/>
                  </a:cubicBezTo>
                  <a:cubicBezTo>
                    <a:pt x="576" y="242"/>
                    <a:pt x="575" y="243"/>
                    <a:pt x="575" y="243"/>
                  </a:cubicBezTo>
                  <a:cubicBezTo>
                    <a:pt x="571" y="248"/>
                    <a:pt x="567" y="251"/>
                    <a:pt x="563" y="254"/>
                  </a:cubicBezTo>
                  <a:cubicBezTo>
                    <a:pt x="563" y="255"/>
                    <a:pt x="563" y="255"/>
                    <a:pt x="563" y="255"/>
                  </a:cubicBezTo>
                  <a:cubicBezTo>
                    <a:pt x="563" y="255"/>
                    <a:pt x="563" y="255"/>
                    <a:pt x="562" y="255"/>
                  </a:cubicBezTo>
                  <a:cubicBezTo>
                    <a:pt x="561" y="256"/>
                    <a:pt x="560" y="257"/>
                    <a:pt x="559" y="257"/>
                  </a:cubicBezTo>
                  <a:cubicBezTo>
                    <a:pt x="557" y="259"/>
                    <a:pt x="555" y="260"/>
                    <a:pt x="552" y="262"/>
                  </a:cubicBezTo>
                  <a:cubicBezTo>
                    <a:pt x="550" y="263"/>
                    <a:pt x="548" y="264"/>
                    <a:pt x="545" y="266"/>
                  </a:cubicBezTo>
                  <a:cubicBezTo>
                    <a:pt x="544" y="266"/>
                    <a:pt x="543" y="267"/>
                    <a:pt x="541" y="267"/>
                  </a:cubicBezTo>
                  <a:cubicBezTo>
                    <a:pt x="541" y="268"/>
                    <a:pt x="538" y="269"/>
                    <a:pt x="537" y="269"/>
                  </a:cubicBezTo>
                  <a:cubicBezTo>
                    <a:pt x="525" y="274"/>
                    <a:pt x="513" y="278"/>
                    <a:pt x="500" y="281"/>
                  </a:cubicBezTo>
                  <a:cubicBezTo>
                    <a:pt x="469" y="288"/>
                    <a:pt x="438" y="290"/>
                    <a:pt x="405" y="292"/>
                  </a:cubicBezTo>
                  <a:cubicBezTo>
                    <a:pt x="369" y="293"/>
                    <a:pt x="333" y="293"/>
                    <a:pt x="297" y="290"/>
                  </a:cubicBezTo>
                  <a:cubicBezTo>
                    <a:pt x="275" y="288"/>
                    <a:pt x="256" y="286"/>
                    <a:pt x="235" y="281"/>
                  </a:cubicBezTo>
                  <a:cubicBezTo>
                    <a:pt x="226" y="279"/>
                    <a:pt x="217" y="277"/>
                    <a:pt x="208" y="274"/>
                  </a:cubicBezTo>
                  <a:cubicBezTo>
                    <a:pt x="204" y="273"/>
                    <a:pt x="200" y="271"/>
                    <a:pt x="196" y="270"/>
                  </a:cubicBezTo>
                  <a:cubicBezTo>
                    <a:pt x="195" y="270"/>
                    <a:pt x="194" y="269"/>
                    <a:pt x="194" y="269"/>
                  </a:cubicBezTo>
                  <a:cubicBezTo>
                    <a:pt x="194" y="269"/>
                    <a:pt x="193" y="269"/>
                    <a:pt x="193" y="269"/>
                  </a:cubicBezTo>
                  <a:cubicBezTo>
                    <a:pt x="191" y="268"/>
                    <a:pt x="188" y="267"/>
                    <a:pt x="186" y="266"/>
                  </a:cubicBezTo>
                  <a:cubicBezTo>
                    <a:pt x="183" y="264"/>
                    <a:pt x="180" y="262"/>
                    <a:pt x="177" y="260"/>
                  </a:cubicBezTo>
                  <a:cubicBezTo>
                    <a:pt x="175" y="259"/>
                    <a:pt x="174" y="258"/>
                    <a:pt x="172" y="257"/>
                  </a:cubicBezTo>
                  <a:cubicBezTo>
                    <a:pt x="172" y="257"/>
                    <a:pt x="169" y="255"/>
                    <a:pt x="168" y="255"/>
                  </a:cubicBezTo>
                  <a:cubicBezTo>
                    <a:pt x="166" y="253"/>
                    <a:pt x="164" y="251"/>
                    <a:pt x="162" y="249"/>
                  </a:cubicBezTo>
                  <a:cubicBezTo>
                    <a:pt x="160" y="248"/>
                    <a:pt x="159" y="246"/>
                    <a:pt x="158" y="245"/>
                  </a:cubicBezTo>
                  <a:cubicBezTo>
                    <a:pt x="158" y="245"/>
                    <a:pt x="156" y="242"/>
                    <a:pt x="155" y="242"/>
                  </a:cubicBezTo>
                  <a:cubicBezTo>
                    <a:pt x="154" y="240"/>
                    <a:pt x="153" y="237"/>
                    <a:pt x="151" y="235"/>
                  </a:cubicBezTo>
                  <a:cubicBezTo>
                    <a:pt x="151" y="234"/>
                    <a:pt x="150" y="233"/>
                    <a:pt x="150" y="232"/>
                  </a:cubicBezTo>
                  <a:cubicBezTo>
                    <a:pt x="150" y="233"/>
                    <a:pt x="149" y="229"/>
                    <a:pt x="148" y="228"/>
                  </a:cubicBezTo>
                  <a:cubicBezTo>
                    <a:pt x="147" y="225"/>
                    <a:pt x="147" y="222"/>
                    <a:pt x="146" y="219"/>
                  </a:cubicBezTo>
                  <a:cubicBezTo>
                    <a:pt x="146" y="219"/>
                    <a:pt x="146" y="219"/>
                    <a:pt x="146" y="219"/>
                  </a:cubicBezTo>
                  <a:cubicBezTo>
                    <a:pt x="146" y="218"/>
                    <a:pt x="146" y="218"/>
                    <a:pt x="146" y="217"/>
                  </a:cubicBezTo>
                  <a:cubicBezTo>
                    <a:pt x="146" y="216"/>
                    <a:pt x="146" y="215"/>
                    <a:pt x="146" y="214"/>
                  </a:cubicBezTo>
                  <a:cubicBezTo>
                    <a:pt x="157" y="188"/>
                    <a:pt x="170" y="163"/>
                    <a:pt x="183" y="138"/>
                  </a:cubicBezTo>
                  <a:close/>
                  <a:moveTo>
                    <a:pt x="680" y="342"/>
                  </a:moveTo>
                  <a:cubicBezTo>
                    <a:pt x="679" y="342"/>
                    <a:pt x="679" y="342"/>
                    <a:pt x="680" y="342"/>
                  </a:cubicBezTo>
                  <a:close/>
                  <a:moveTo>
                    <a:pt x="691" y="318"/>
                  </a:moveTo>
                  <a:cubicBezTo>
                    <a:pt x="690" y="319"/>
                    <a:pt x="690" y="320"/>
                    <a:pt x="690" y="321"/>
                  </a:cubicBezTo>
                  <a:cubicBezTo>
                    <a:pt x="690" y="323"/>
                    <a:pt x="689" y="325"/>
                    <a:pt x="688" y="327"/>
                  </a:cubicBezTo>
                  <a:cubicBezTo>
                    <a:pt x="688" y="327"/>
                    <a:pt x="688" y="328"/>
                    <a:pt x="688" y="329"/>
                  </a:cubicBezTo>
                  <a:cubicBezTo>
                    <a:pt x="687" y="329"/>
                    <a:pt x="687" y="330"/>
                    <a:pt x="687" y="330"/>
                  </a:cubicBezTo>
                  <a:cubicBezTo>
                    <a:pt x="685" y="334"/>
                    <a:pt x="683" y="337"/>
                    <a:pt x="681" y="340"/>
                  </a:cubicBezTo>
                  <a:cubicBezTo>
                    <a:pt x="681" y="340"/>
                    <a:pt x="681" y="341"/>
                    <a:pt x="680" y="341"/>
                  </a:cubicBezTo>
                  <a:cubicBezTo>
                    <a:pt x="680" y="342"/>
                    <a:pt x="679" y="342"/>
                    <a:pt x="679" y="343"/>
                  </a:cubicBezTo>
                  <a:cubicBezTo>
                    <a:pt x="677" y="345"/>
                    <a:pt x="675" y="347"/>
                    <a:pt x="673" y="349"/>
                  </a:cubicBezTo>
                  <a:cubicBezTo>
                    <a:pt x="672" y="350"/>
                    <a:pt x="670" y="352"/>
                    <a:pt x="668" y="353"/>
                  </a:cubicBezTo>
                  <a:cubicBezTo>
                    <a:pt x="668" y="354"/>
                    <a:pt x="664" y="357"/>
                    <a:pt x="664" y="357"/>
                  </a:cubicBezTo>
                  <a:cubicBezTo>
                    <a:pt x="660" y="360"/>
                    <a:pt x="656" y="363"/>
                    <a:pt x="651" y="365"/>
                  </a:cubicBezTo>
                  <a:cubicBezTo>
                    <a:pt x="647" y="368"/>
                    <a:pt x="642" y="371"/>
                    <a:pt x="637" y="374"/>
                  </a:cubicBezTo>
                  <a:cubicBezTo>
                    <a:pt x="634" y="375"/>
                    <a:pt x="631" y="376"/>
                    <a:pt x="629" y="377"/>
                  </a:cubicBezTo>
                  <a:cubicBezTo>
                    <a:pt x="627" y="378"/>
                    <a:pt x="626" y="379"/>
                    <a:pt x="625" y="379"/>
                  </a:cubicBezTo>
                  <a:cubicBezTo>
                    <a:pt x="624" y="379"/>
                    <a:pt x="621" y="381"/>
                    <a:pt x="621" y="381"/>
                  </a:cubicBezTo>
                  <a:cubicBezTo>
                    <a:pt x="562" y="405"/>
                    <a:pt x="497" y="414"/>
                    <a:pt x="434" y="419"/>
                  </a:cubicBezTo>
                  <a:cubicBezTo>
                    <a:pt x="359" y="424"/>
                    <a:pt x="284" y="421"/>
                    <a:pt x="210" y="408"/>
                  </a:cubicBezTo>
                  <a:cubicBezTo>
                    <a:pt x="180" y="403"/>
                    <a:pt x="151" y="396"/>
                    <a:pt x="122" y="385"/>
                  </a:cubicBezTo>
                  <a:cubicBezTo>
                    <a:pt x="110" y="381"/>
                    <a:pt x="102" y="377"/>
                    <a:pt x="90" y="371"/>
                  </a:cubicBezTo>
                  <a:cubicBezTo>
                    <a:pt x="85" y="368"/>
                    <a:pt x="80" y="366"/>
                    <a:pt x="76" y="363"/>
                  </a:cubicBezTo>
                  <a:cubicBezTo>
                    <a:pt x="74" y="361"/>
                    <a:pt x="71" y="360"/>
                    <a:pt x="69" y="358"/>
                  </a:cubicBezTo>
                  <a:cubicBezTo>
                    <a:pt x="69" y="358"/>
                    <a:pt x="68" y="357"/>
                    <a:pt x="68" y="357"/>
                  </a:cubicBezTo>
                  <a:cubicBezTo>
                    <a:pt x="68" y="357"/>
                    <a:pt x="65" y="355"/>
                    <a:pt x="65" y="355"/>
                  </a:cubicBezTo>
                  <a:cubicBezTo>
                    <a:pt x="61" y="352"/>
                    <a:pt x="58" y="349"/>
                    <a:pt x="55" y="345"/>
                  </a:cubicBezTo>
                  <a:cubicBezTo>
                    <a:pt x="54" y="344"/>
                    <a:pt x="52" y="342"/>
                    <a:pt x="51" y="341"/>
                  </a:cubicBezTo>
                  <a:cubicBezTo>
                    <a:pt x="51" y="341"/>
                    <a:pt x="51" y="340"/>
                    <a:pt x="51" y="340"/>
                  </a:cubicBezTo>
                  <a:cubicBezTo>
                    <a:pt x="50" y="339"/>
                    <a:pt x="49" y="338"/>
                    <a:pt x="48" y="337"/>
                  </a:cubicBezTo>
                  <a:cubicBezTo>
                    <a:pt x="47" y="335"/>
                    <a:pt x="46" y="333"/>
                    <a:pt x="45" y="332"/>
                  </a:cubicBezTo>
                  <a:cubicBezTo>
                    <a:pt x="45" y="331"/>
                    <a:pt x="44" y="330"/>
                    <a:pt x="44" y="329"/>
                  </a:cubicBezTo>
                  <a:cubicBezTo>
                    <a:pt x="44" y="329"/>
                    <a:pt x="44" y="329"/>
                    <a:pt x="44" y="329"/>
                  </a:cubicBezTo>
                  <a:cubicBezTo>
                    <a:pt x="43" y="326"/>
                    <a:pt x="42" y="323"/>
                    <a:pt x="41" y="319"/>
                  </a:cubicBezTo>
                  <a:cubicBezTo>
                    <a:pt x="41" y="319"/>
                    <a:pt x="41" y="316"/>
                    <a:pt x="41" y="315"/>
                  </a:cubicBezTo>
                  <a:cubicBezTo>
                    <a:pt x="41" y="313"/>
                    <a:pt x="41" y="311"/>
                    <a:pt x="41" y="309"/>
                  </a:cubicBezTo>
                  <a:cubicBezTo>
                    <a:pt x="41" y="309"/>
                    <a:pt x="41" y="308"/>
                    <a:pt x="41" y="308"/>
                  </a:cubicBezTo>
                  <a:cubicBezTo>
                    <a:pt x="41" y="308"/>
                    <a:pt x="41" y="307"/>
                    <a:pt x="41" y="307"/>
                  </a:cubicBezTo>
                  <a:cubicBezTo>
                    <a:pt x="41" y="304"/>
                    <a:pt x="42" y="302"/>
                    <a:pt x="43" y="300"/>
                  </a:cubicBezTo>
                  <a:cubicBezTo>
                    <a:pt x="43" y="299"/>
                    <a:pt x="44" y="296"/>
                    <a:pt x="44" y="296"/>
                  </a:cubicBezTo>
                  <a:cubicBezTo>
                    <a:pt x="45" y="294"/>
                    <a:pt x="45" y="293"/>
                    <a:pt x="46" y="292"/>
                  </a:cubicBezTo>
                  <a:cubicBezTo>
                    <a:pt x="47" y="290"/>
                    <a:pt x="48" y="288"/>
                    <a:pt x="49" y="287"/>
                  </a:cubicBezTo>
                  <a:cubicBezTo>
                    <a:pt x="50" y="286"/>
                    <a:pt x="51" y="285"/>
                    <a:pt x="51" y="284"/>
                  </a:cubicBezTo>
                  <a:cubicBezTo>
                    <a:pt x="51" y="283"/>
                    <a:pt x="52" y="282"/>
                    <a:pt x="53" y="282"/>
                  </a:cubicBezTo>
                  <a:cubicBezTo>
                    <a:pt x="55" y="278"/>
                    <a:pt x="58" y="275"/>
                    <a:pt x="61" y="272"/>
                  </a:cubicBezTo>
                  <a:cubicBezTo>
                    <a:pt x="63" y="271"/>
                    <a:pt x="65" y="269"/>
                    <a:pt x="67" y="267"/>
                  </a:cubicBezTo>
                  <a:cubicBezTo>
                    <a:pt x="68" y="267"/>
                    <a:pt x="69" y="266"/>
                    <a:pt x="70" y="265"/>
                  </a:cubicBezTo>
                  <a:cubicBezTo>
                    <a:pt x="70" y="265"/>
                    <a:pt x="72" y="263"/>
                    <a:pt x="72" y="263"/>
                  </a:cubicBezTo>
                  <a:cubicBezTo>
                    <a:pt x="81" y="256"/>
                    <a:pt x="91" y="250"/>
                    <a:pt x="101" y="244"/>
                  </a:cubicBezTo>
                  <a:cubicBezTo>
                    <a:pt x="107" y="241"/>
                    <a:pt x="112" y="239"/>
                    <a:pt x="118" y="236"/>
                  </a:cubicBezTo>
                  <a:cubicBezTo>
                    <a:pt x="118" y="237"/>
                    <a:pt x="118" y="237"/>
                    <a:pt x="119" y="238"/>
                  </a:cubicBezTo>
                  <a:cubicBezTo>
                    <a:pt x="126" y="260"/>
                    <a:pt x="143" y="277"/>
                    <a:pt x="163" y="288"/>
                  </a:cubicBezTo>
                  <a:cubicBezTo>
                    <a:pt x="187" y="302"/>
                    <a:pt x="214" y="309"/>
                    <a:pt x="241" y="314"/>
                  </a:cubicBezTo>
                  <a:cubicBezTo>
                    <a:pt x="275" y="320"/>
                    <a:pt x="309" y="323"/>
                    <a:pt x="344" y="323"/>
                  </a:cubicBezTo>
                  <a:cubicBezTo>
                    <a:pt x="377" y="324"/>
                    <a:pt x="411" y="323"/>
                    <a:pt x="445" y="320"/>
                  </a:cubicBezTo>
                  <a:cubicBezTo>
                    <a:pt x="474" y="318"/>
                    <a:pt x="504" y="313"/>
                    <a:pt x="532" y="304"/>
                  </a:cubicBezTo>
                  <a:cubicBezTo>
                    <a:pt x="554" y="297"/>
                    <a:pt x="576" y="287"/>
                    <a:pt x="593" y="270"/>
                  </a:cubicBezTo>
                  <a:cubicBezTo>
                    <a:pt x="602" y="260"/>
                    <a:pt x="609" y="249"/>
                    <a:pt x="613" y="236"/>
                  </a:cubicBezTo>
                  <a:cubicBezTo>
                    <a:pt x="621" y="240"/>
                    <a:pt x="629" y="243"/>
                    <a:pt x="637" y="248"/>
                  </a:cubicBezTo>
                  <a:cubicBezTo>
                    <a:pt x="642" y="251"/>
                    <a:pt x="648" y="255"/>
                    <a:pt x="654" y="259"/>
                  </a:cubicBezTo>
                  <a:cubicBezTo>
                    <a:pt x="655" y="259"/>
                    <a:pt x="656" y="260"/>
                    <a:pt x="657" y="261"/>
                  </a:cubicBezTo>
                  <a:cubicBezTo>
                    <a:pt x="657" y="261"/>
                    <a:pt x="659" y="263"/>
                    <a:pt x="660" y="263"/>
                  </a:cubicBezTo>
                  <a:cubicBezTo>
                    <a:pt x="662" y="265"/>
                    <a:pt x="664" y="267"/>
                    <a:pt x="667" y="269"/>
                  </a:cubicBezTo>
                  <a:cubicBezTo>
                    <a:pt x="671" y="273"/>
                    <a:pt x="674" y="277"/>
                    <a:pt x="678" y="281"/>
                  </a:cubicBezTo>
                  <a:cubicBezTo>
                    <a:pt x="678" y="281"/>
                    <a:pt x="679" y="282"/>
                    <a:pt x="679" y="282"/>
                  </a:cubicBezTo>
                  <a:cubicBezTo>
                    <a:pt x="680" y="283"/>
                    <a:pt x="680" y="284"/>
                    <a:pt x="681" y="285"/>
                  </a:cubicBezTo>
                  <a:cubicBezTo>
                    <a:pt x="682" y="287"/>
                    <a:pt x="684" y="289"/>
                    <a:pt x="685" y="292"/>
                  </a:cubicBezTo>
                  <a:cubicBezTo>
                    <a:pt x="686" y="293"/>
                    <a:pt x="687" y="296"/>
                    <a:pt x="688" y="297"/>
                  </a:cubicBezTo>
                  <a:cubicBezTo>
                    <a:pt x="688" y="299"/>
                    <a:pt x="689" y="300"/>
                    <a:pt x="689" y="302"/>
                  </a:cubicBezTo>
                  <a:cubicBezTo>
                    <a:pt x="690" y="304"/>
                    <a:pt x="690" y="305"/>
                    <a:pt x="690" y="307"/>
                  </a:cubicBezTo>
                  <a:cubicBezTo>
                    <a:pt x="691" y="308"/>
                    <a:pt x="691" y="309"/>
                    <a:pt x="691" y="309"/>
                  </a:cubicBezTo>
                  <a:cubicBezTo>
                    <a:pt x="691" y="310"/>
                    <a:pt x="691" y="312"/>
                    <a:pt x="691" y="313"/>
                  </a:cubicBezTo>
                  <a:cubicBezTo>
                    <a:pt x="691" y="315"/>
                    <a:pt x="691" y="317"/>
                    <a:pt x="691" y="3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64A12CE-9742-4FFD-9261-28B0B89F38A5}"/>
              </a:ext>
            </a:extLst>
          </p:cNvPr>
          <p:cNvGrpSpPr/>
          <p:nvPr/>
        </p:nvGrpSpPr>
        <p:grpSpPr>
          <a:xfrm>
            <a:off x="489671" y="5312057"/>
            <a:ext cx="2348169" cy="338554"/>
            <a:chOff x="489671" y="5312057"/>
            <a:chExt cx="2348169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5875D7-5315-4509-B17C-EA3CC65E0886}"/>
                </a:ext>
              </a:extLst>
            </p:cNvPr>
            <p:cNvSpPr txBox="1"/>
            <p:nvPr/>
          </p:nvSpPr>
          <p:spPr>
            <a:xfrm>
              <a:off x="889978" y="5312057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Elastic search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41F79FD-AC37-4CF3-8213-76C2FDF192E4}"/>
                </a:ext>
              </a:extLst>
            </p:cNvPr>
            <p:cNvGrpSpPr/>
            <p:nvPr/>
          </p:nvGrpSpPr>
          <p:grpSpPr>
            <a:xfrm>
              <a:off x="489671" y="5315917"/>
              <a:ext cx="201699" cy="267212"/>
              <a:chOff x="8521700" y="4302125"/>
              <a:chExt cx="1241425" cy="1644650"/>
            </a:xfrm>
            <a:solidFill>
              <a:schemeClr val="bg1"/>
            </a:solidFill>
          </p:grpSpPr>
          <p:sp>
            <p:nvSpPr>
              <p:cNvPr id="30" name="Freeform 447">
                <a:extLst>
                  <a:ext uri="{FF2B5EF4-FFF2-40B4-BE49-F238E27FC236}">
                    <a16:creationId xmlns:a16="http://schemas.microsoft.com/office/drawing/2014/main" id="{65CAC03A-85B7-46B1-91E5-49DD19039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44013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5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448">
                <a:extLst>
                  <a:ext uri="{FF2B5EF4-FFF2-40B4-BE49-F238E27FC236}">
                    <a16:creationId xmlns:a16="http://schemas.microsoft.com/office/drawing/2014/main" id="{DE1B1C6D-41BA-420B-80DB-3F3DED45FD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13800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4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449">
                <a:extLst>
                  <a:ext uri="{FF2B5EF4-FFF2-40B4-BE49-F238E27FC236}">
                    <a16:creationId xmlns:a16="http://schemas.microsoft.com/office/drawing/2014/main" id="{AAE14139-7CB8-4A6C-9470-844246656F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21700" y="4302125"/>
                <a:ext cx="1241425" cy="1644650"/>
              </a:xfrm>
              <a:custGeom>
                <a:avLst/>
                <a:gdLst>
                  <a:gd name="T0" fmla="*/ 490 w 499"/>
                  <a:gd name="T1" fmla="*/ 482 h 664"/>
                  <a:gd name="T2" fmla="*/ 473 w 499"/>
                  <a:gd name="T3" fmla="*/ 193 h 664"/>
                  <a:gd name="T4" fmla="*/ 396 w 499"/>
                  <a:gd name="T5" fmla="*/ 157 h 664"/>
                  <a:gd name="T6" fmla="*/ 144 w 499"/>
                  <a:gd name="T7" fmla="*/ 62 h 664"/>
                  <a:gd name="T8" fmla="*/ 62 w 499"/>
                  <a:gd name="T9" fmla="*/ 157 h 664"/>
                  <a:gd name="T10" fmla="*/ 24 w 499"/>
                  <a:gd name="T11" fmla="*/ 234 h 664"/>
                  <a:gd name="T12" fmla="*/ 4 w 499"/>
                  <a:gd name="T13" fmla="*/ 573 h 664"/>
                  <a:gd name="T14" fmla="*/ 36 w 499"/>
                  <a:gd name="T15" fmla="*/ 664 h 664"/>
                  <a:gd name="T16" fmla="*/ 498 w 499"/>
                  <a:gd name="T17" fmla="*/ 633 h 664"/>
                  <a:gd name="T18" fmla="*/ 499 w 499"/>
                  <a:gd name="T19" fmla="*/ 627 h 664"/>
                  <a:gd name="T20" fmla="*/ 219 w 499"/>
                  <a:gd name="T21" fmla="*/ 48 h 664"/>
                  <a:gd name="T22" fmla="*/ 276 w 499"/>
                  <a:gd name="T23" fmla="*/ 47 h 664"/>
                  <a:gd name="T24" fmla="*/ 350 w 499"/>
                  <a:gd name="T25" fmla="*/ 107 h 664"/>
                  <a:gd name="T26" fmla="*/ 348 w 499"/>
                  <a:gd name="T27" fmla="*/ 157 h 664"/>
                  <a:gd name="T28" fmla="*/ 152 w 499"/>
                  <a:gd name="T29" fmla="*/ 157 h 664"/>
                  <a:gd name="T30" fmla="*/ 159 w 499"/>
                  <a:gd name="T31" fmla="*/ 92 h 664"/>
                  <a:gd name="T32" fmla="*/ 183 w 499"/>
                  <a:gd name="T33" fmla="*/ 157 h 664"/>
                  <a:gd name="T34" fmla="*/ 250 w 499"/>
                  <a:gd name="T35" fmla="*/ 94 h 664"/>
                  <a:gd name="T36" fmla="*/ 317 w 499"/>
                  <a:gd name="T37" fmla="*/ 157 h 664"/>
                  <a:gd name="T38" fmla="*/ 468 w 499"/>
                  <a:gd name="T39" fmla="*/ 631 h 664"/>
                  <a:gd name="T40" fmla="*/ 466 w 499"/>
                  <a:gd name="T41" fmla="*/ 633 h 664"/>
                  <a:gd name="T42" fmla="*/ 464 w 499"/>
                  <a:gd name="T43" fmla="*/ 633 h 664"/>
                  <a:gd name="T44" fmla="*/ 36 w 499"/>
                  <a:gd name="T45" fmla="*/ 633 h 664"/>
                  <a:gd name="T46" fmla="*/ 32 w 499"/>
                  <a:gd name="T47" fmla="*/ 631 h 664"/>
                  <a:gd name="T48" fmla="*/ 32 w 499"/>
                  <a:gd name="T49" fmla="*/ 629 h 664"/>
                  <a:gd name="T50" fmla="*/ 33 w 499"/>
                  <a:gd name="T51" fmla="*/ 604 h 664"/>
                  <a:gd name="T52" fmla="*/ 57 w 499"/>
                  <a:gd name="T53" fmla="*/ 199 h 664"/>
                  <a:gd name="T54" fmla="*/ 58 w 499"/>
                  <a:gd name="T55" fmla="*/ 192 h 664"/>
                  <a:gd name="T56" fmla="*/ 60 w 499"/>
                  <a:gd name="T57" fmla="*/ 188 h 664"/>
                  <a:gd name="T58" fmla="*/ 61 w 499"/>
                  <a:gd name="T59" fmla="*/ 188 h 664"/>
                  <a:gd name="T60" fmla="*/ 438 w 499"/>
                  <a:gd name="T61" fmla="*/ 188 h 664"/>
                  <a:gd name="T62" fmla="*/ 439 w 499"/>
                  <a:gd name="T63" fmla="*/ 188 h 664"/>
                  <a:gd name="T64" fmla="*/ 443 w 499"/>
                  <a:gd name="T65" fmla="*/ 191 h 664"/>
                  <a:gd name="T66" fmla="*/ 442 w 499"/>
                  <a:gd name="T67" fmla="*/ 194 h 664"/>
                  <a:gd name="T68" fmla="*/ 445 w 499"/>
                  <a:gd name="T69" fmla="*/ 233 h 664"/>
                  <a:gd name="T70" fmla="*/ 468 w 499"/>
                  <a:gd name="T71" fmla="*/ 628 h 664"/>
                  <a:gd name="T72" fmla="*/ 468 w 499"/>
                  <a:gd name="T73" fmla="*/ 63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9" h="664">
                    <a:moveTo>
                      <a:pt x="499" y="627"/>
                    </a:moveTo>
                    <a:cubicBezTo>
                      <a:pt x="496" y="578"/>
                      <a:pt x="493" y="530"/>
                      <a:pt x="490" y="482"/>
                    </a:cubicBezTo>
                    <a:cubicBezTo>
                      <a:pt x="476" y="246"/>
                      <a:pt x="476" y="246"/>
                      <a:pt x="476" y="246"/>
                    </a:cubicBezTo>
                    <a:cubicBezTo>
                      <a:pt x="475" y="228"/>
                      <a:pt x="474" y="210"/>
                      <a:pt x="473" y="193"/>
                    </a:cubicBezTo>
                    <a:cubicBezTo>
                      <a:pt x="472" y="173"/>
                      <a:pt x="458" y="157"/>
                      <a:pt x="437" y="157"/>
                    </a:cubicBezTo>
                    <a:cubicBezTo>
                      <a:pt x="396" y="157"/>
                      <a:pt x="396" y="157"/>
                      <a:pt x="396" y="157"/>
                    </a:cubicBezTo>
                    <a:cubicBezTo>
                      <a:pt x="391" y="101"/>
                      <a:pt x="359" y="48"/>
                      <a:pt x="306" y="25"/>
                    </a:cubicBezTo>
                    <a:cubicBezTo>
                      <a:pt x="250" y="0"/>
                      <a:pt x="185" y="16"/>
                      <a:pt x="144" y="62"/>
                    </a:cubicBezTo>
                    <a:cubicBezTo>
                      <a:pt x="121" y="88"/>
                      <a:pt x="107" y="122"/>
                      <a:pt x="104" y="157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45" y="157"/>
                      <a:pt x="30" y="170"/>
                      <a:pt x="27" y="186"/>
                    </a:cubicBezTo>
                    <a:cubicBezTo>
                      <a:pt x="25" y="202"/>
                      <a:pt x="25" y="218"/>
                      <a:pt x="24" y="234"/>
                    </a:cubicBezTo>
                    <a:cubicBezTo>
                      <a:pt x="22" y="268"/>
                      <a:pt x="20" y="302"/>
                      <a:pt x="18" y="337"/>
                    </a:cubicBezTo>
                    <a:cubicBezTo>
                      <a:pt x="14" y="416"/>
                      <a:pt x="9" y="494"/>
                      <a:pt x="4" y="573"/>
                    </a:cubicBezTo>
                    <a:cubicBezTo>
                      <a:pt x="3" y="591"/>
                      <a:pt x="2" y="610"/>
                      <a:pt x="1" y="628"/>
                    </a:cubicBezTo>
                    <a:cubicBezTo>
                      <a:pt x="0" y="648"/>
                      <a:pt x="17" y="664"/>
                      <a:pt x="36" y="664"/>
                    </a:cubicBezTo>
                    <a:cubicBezTo>
                      <a:pt x="464" y="664"/>
                      <a:pt x="464" y="664"/>
                      <a:pt x="464" y="664"/>
                    </a:cubicBezTo>
                    <a:cubicBezTo>
                      <a:pt x="482" y="664"/>
                      <a:pt x="496" y="650"/>
                      <a:pt x="498" y="633"/>
                    </a:cubicBezTo>
                    <a:cubicBezTo>
                      <a:pt x="499" y="632"/>
                      <a:pt x="499" y="630"/>
                      <a:pt x="499" y="629"/>
                    </a:cubicBezTo>
                    <a:cubicBezTo>
                      <a:pt x="499" y="628"/>
                      <a:pt x="499" y="627"/>
                      <a:pt x="499" y="627"/>
                    </a:cubicBezTo>
                    <a:close/>
                    <a:moveTo>
                      <a:pt x="159" y="92"/>
                    </a:moveTo>
                    <a:cubicBezTo>
                      <a:pt x="173" y="72"/>
                      <a:pt x="196" y="55"/>
                      <a:pt x="219" y="48"/>
                    </a:cubicBezTo>
                    <a:cubicBezTo>
                      <a:pt x="233" y="44"/>
                      <a:pt x="244" y="43"/>
                      <a:pt x="259" y="44"/>
                    </a:cubicBezTo>
                    <a:cubicBezTo>
                      <a:pt x="264" y="44"/>
                      <a:pt x="269" y="45"/>
                      <a:pt x="276" y="47"/>
                    </a:cubicBezTo>
                    <a:cubicBezTo>
                      <a:pt x="282" y="48"/>
                      <a:pt x="289" y="51"/>
                      <a:pt x="294" y="53"/>
                    </a:cubicBezTo>
                    <a:cubicBezTo>
                      <a:pt x="319" y="64"/>
                      <a:pt x="337" y="83"/>
                      <a:pt x="350" y="107"/>
                    </a:cubicBezTo>
                    <a:cubicBezTo>
                      <a:pt x="358" y="122"/>
                      <a:pt x="363" y="140"/>
                      <a:pt x="365" y="157"/>
                    </a:cubicBezTo>
                    <a:cubicBezTo>
                      <a:pt x="348" y="157"/>
                      <a:pt x="348" y="157"/>
                      <a:pt x="348" y="157"/>
                    </a:cubicBezTo>
                    <a:cubicBezTo>
                      <a:pt x="342" y="107"/>
                      <a:pt x="303" y="63"/>
                      <a:pt x="250" y="63"/>
                    </a:cubicBezTo>
                    <a:cubicBezTo>
                      <a:pt x="197" y="62"/>
                      <a:pt x="158" y="108"/>
                      <a:pt x="152" y="157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138" y="134"/>
                      <a:pt x="145" y="112"/>
                      <a:pt x="159" y="92"/>
                    </a:cubicBezTo>
                    <a:close/>
                    <a:moveTo>
                      <a:pt x="317" y="157"/>
                    </a:moveTo>
                    <a:cubicBezTo>
                      <a:pt x="183" y="157"/>
                      <a:pt x="183" y="157"/>
                      <a:pt x="183" y="157"/>
                    </a:cubicBezTo>
                    <a:cubicBezTo>
                      <a:pt x="185" y="142"/>
                      <a:pt x="192" y="127"/>
                      <a:pt x="202" y="116"/>
                    </a:cubicBezTo>
                    <a:cubicBezTo>
                      <a:pt x="215" y="102"/>
                      <a:pt x="232" y="94"/>
                      <a:pt x="250" y="94"/>
                    </a:cubicBezTo>
                    <a:cubicBezTo>
                      <a:pt x="268" y="93"/>
                      <a:pt x="285" y="102"/>
                      <a:pt x="298" y="116"/>
                    </a:cubicBezTo>
                    <a:cubicBezTo>
                      <a:pt x="308" y="127"/>
                      <a:pt x="315" y="142"/>
                      <a:pt x="317" y="157"/>
                    </a:cubicBezTo>
                    <a:close/>
                    <a:moveTo>
                      <a:pt x="468" y="630"/>
                    </a:moveTo>
                    <a:cubicBezTo>
                      <a:pt x="468" y="630"/>
                      <a:pt x="468" y="631"/>
                      <a:pt x="468" y="631"/>
                    </a:cubicBezTo>
                    <a:cubicBezTo>
                      <a:pt x="468" y="631"/>
                      <a:pt x="467" y="631"/>
                      <a:pt x="467" y="632"/>
                    </a:cubicBezTo>
                    <a:cubicBezTo>
                      <a:pt x="466" y="632"/>
                      <a:pt x="466" y="633"/>
                      <a:pt x="466" y="633"/>
                    </a:cubicBezTo>
                    <a:cubicBezTo>
                      <a:pt x="466" y="633"/>
                      <a:pt x="466" y="633"/>
                      <a:pt x="465" y="633"/>
                    </a:cubicBezTo>
                    <a:cubicBezTo>
                      <a:pt x="466" y="632"/>
                      <a:pt x="463" y="633"/>
                      <a:pt x="464" y="633"/>
                    </a:cubicBezTo>
                    <a:cubicBezTo>
                      <a:pt x="463" y="633"/>
                      <a:pt x="463" y="633"/>
                      <a:pt x="463" y="633"/>
                    </a:cubicBezTo>
                    <a:cubicBezTo>
                      <a:pt x="36" y="633"/>
                      <a:pt x="36" y="633"/>
                      <a:pt x="36" y="633"/>
                    </a:cubicBezTo>
                    <a:cubicBezTo>
                      <a:pt x="37" y="633"/>
                      <a:pt x="34" y="632"/>
                      <a:pt x="34" y="633"/>
                    </a:cubicBezTo>
                    <a:cubicBezTo>
                      <a:pt x="34" y="632"/>
                      <a:pt x="32" y="630"/>
                      <a:pt x="32" y="631"/>
                    </a:cubicBezTo>
                    <a:cubicBezTo>
                      <a:pt x="32" y="629"/>
                      <a:pt x="31" y="629"/>
                      <a:pt x="32" y="630"/>
                    </a:cubicBezTo>
                    <a:cubicBezTo>
                      <a:pt x="32" y="628"/>
                      <a:pt x="32" y="628"/>
                      <a:pt x="32" y="629"/>
                    </a:cubicBezTo>
                    <a:cubicBezTo>
                      <a:pt x="32" y="628"/>
                      <a:pt x="32" y="627"/>
                      <a:pt x="32" y="626"/>
                    </a:cubicBezTo>
                    <a:cubicBezTo>
                      <a:pt x="33" y="604"/>
                      <a:pt x="33" y="604"/>
                      <a:pt x="33" y="604"/>
                    </a:cubicBezTo>
                    <a:cubicBezTo>
                      <a:pt x="38" y="531"/>
                      <a:pt x="42" y="459"/>
                      <a:pt x="46" y="387"/>
                    </a:cubicBezTo>
                    <a:cubicBezTo>
                      <a:pt x="50" y="324"/>
                      <a:pt x="54" y="261"/>
                      <a:pt x="57" y="199"/>
                    </a:cubicBezTo>
                    <a:cubicBezTo>
                      <a:pt x="57" y="197"/>
                      <a:pt x="57" y="195"/>
                      <a:pt x="58" y="193"/>
                    </a:cubicBezTo>
                    <a:cubicBezTo>
                      <a:pt x="58" y="192"/>
                      <a:pt x="58" y="192"/>
                      <a:pt x="58" y="192"/>
                    </a:cubicBezTo>
                    <a:cubicBezTo>
                      <a:pt x="58" y="193"/>
                      <a:pt x="58" y="190"/>
                      <a:pt x="58" y="190"/>
                    </a:cubicBezTo>
                    <a:cubicBezTo>
                      <a:pt x="58" y="190"/>
                      <a:pt x="60" y="188"/>
                      <a:pt x="60" y="188"/>
                    </a:cubicBezTo>
                    <a:cubicBezTo>
                      <a:pt x="61" y="188"/>
                      <a:pt x="61" y="187"/>
                      <a:pt x="60" y="188"/>
                    </a:cubicBezTo>
                    <a:cubicBezTo>
                      <a:pt x="62" y="188"/>
                      <a:pt x="63" y="188"/>
                      <a:pt x="61" y="188"/>
                    </a:cubicBezTo>
                    <a:cubicBezTo>
                      <a:pt x="66" y="188"/>
                      <a:pt x="70" y="188"/>
                      <a:pt x="75" y="188"/>
                    </a:cubicBezTo>
                    <a:cubicBezTo>
                      <a:pt x="438" y="188"/>
                      <a:pt x="438" y="188"/>
                      <a:pt x="438" y="188"/>
                    </a:cubicBezTo>
                    <a:cubicBezTo>
                      <a:pt x="439" y="188"/>
                      <a:pt x="438" y="188"/>
                      <a:pt x="438" y="188"/>
                    </a:cubicBezTo>
                    <a:cubicBezTo>
                      <a:pt x="438" y="188"/>
                      <a:pt x="439" y="188"/>
                      <a:pt x="439" y="188"/>
                    </a:cubicBezTo>
                    <a:cubicBezTo>
                      <a:pt x="437" y="188"/>
                      <a:pt x="442" y="189"/>
                      <a:pt x="440" y="188"/>
                    </a:cubicBezTo>
                    <a:cubicBezTo>
                      <a:pt x="442" y="190"/>
                      <a:pt x="442" y="190"/>
                      <a:pt x="443" y="191"/>
                    </a:cubicBezTo>
                    <a:cubicBezTo>
                      <a:pt x="442" y="191"/>
                      <a:pt x="442" y="192"/>
                      <a:pt x="442" y="192"/>
                    </a:cubicBezTo>
                    <a:cubicBezTo>
                      <a:pt x="442" y="193"/>
                      <a:pt x="442" y="193"/>
                      <a:pt x="442" y="194"/>
                    </a:cubicBezTo>
                    <a:cubicBezTo>
                      <a:pt x="443" y="197"/>
                      <a:pt x="443" y="199"/>
                      <a:pt x="443" y="202"/>
                    </a:cubicBezTo>
                    <a:cubicBezTo>
                      <a:pt x="443" y="212"/>
                      <a:pt x="444" y="223"/>
                      <a:pt x="445" y="233"/>
                    </a:cubicBezTo>
                    <a:cubicBezTo>
                      <a:pt x="458" y="462"/>
                      <a:pt x="458" y="462"/>
                      <a:pt x="458" y="462"/>
                    </a:cubicBezTo>
                    <a:cubicBezTo>
                      <a:pt x="461" y="517"/>
                      <a:pt x="465" y="572"/>
                      <a:pt x="468" y="628"/>
                    </a:cubicBezTo>
                    <a:cubicBezTo>
                      <a:pt x="468" y="628"/>
                      <a:pt x="468" y="628"/>
                      <a:pt x="468" y="628"/>
                    </a:cubicBezTo>
                    <a:cubicBezTo>
                      <a:pt x="468" y="629"/>
                      <a:pt x="468" y="631"/>
                      <a:pt x="468" y="6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65B806-89B1-4656-B4A0-17C54392180B}"/>
              </a:ext>
            </a:extLst>
          </p:cNvPr>
          <p:cNvGrpSpPr/>
          <p:nvPr/>
        </p:nvGrpSpPr>
        <p:grpSpPr>
          <a:xfrm>
            <a:off x="469770" y="4001345"/>
            <a:ext cx="2368070" cy="338554"/>
            <a:chOff x="469770" y="4001345"/>
            <a:chExt cx="2368070" cy="3385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EBB1A4-A076-45E9-BA80-9ABEFD6AE92E}"/>
                </a:ext>
              </a:extLst>
            </p:cNvPr>
            <p:cNvSpPr txBox="1"/>
            <p:nvPr/>
          </p:nvSpPr>
          <p:spPr>
            <a:xfrm>
              <a:off x="889978" y="4001345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time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FE3D080-3FD1-4C1C-9E01-373D24435128}"/>
                </a:ext>
              </a:extLst>
            </p:cNvPr>
            <p:cNvGrpSpPr/>
            <p:nvPr/>
          </p:nvGrpSpPr>
          <p:grpSpPr>
            <a:xfrm>
              <a:off x="469770" y="4025108"/>
              <a:ext cx="241501" cy="240997"/>
              <a:chOff x="8380413" y="4381500"/>
              <a:chExt cx="1520825" cy="1517650"/>
            </a:xfrm>
            <a:solidFill>
              <a:schemeClr val="bg1"/>
            </a:solidFill>
          </p:grpSpPr>
          <p:sp>
            <p:nvSpPr>
              <p:cNvPr id="34" name="Freeform 71">
                <a:extLst>
                  <a:ext uri="{FF2B5EF4-FFF2-40B4-BE49-F238E27FC236}">
                    <a16:creationId xmlns:a16="http://schemas.microsoft.com/office/drawing/2014/main" id="{585DDF1F-0532-40B7-84B6-CF28E9C0B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276" y="5156200"/>
                <a:ext cx="576263" cy="574675"/>
              </a:xfrm>
              <a:custGeom>
                <a:avLst/>
                <a:gdLst>
                  <a:gd name="T0" fmla="*/ 109 w 232"/>
                  <a:gd name="T1" fmla="*/ 89 h 232"/>
                  <a:gd name="T2" fmla="*/ 31 w 232"/>
                  <a:gd name="T3" fmla="*/ 12 h 232"/>
                  <a:gd name="T4" fmla="*/ 12 w 232"/>
                  <a:gd name="T5" fmla="*/ 31 h 232"/>
                  <a:gd name="T6" fmla="*/ 123 w 232"/>
                  <a:gd name="T7" fmla="*/ 142 h 232"/>
                  <a:gd name="T8" fmla="*/ 201 w 232"/>
                  <a:gd name="T9" fmla="*/ 220 h 232"/>
                  <a:gd name="T10" fmla="*/ 220 w 232"/>
                  <a:gd name="T11" fmla="*/ 200 h 232"/>
                  <a:gd name="T12" fmla="*/ 109 w 232"/>
                  <a:gd name="T13" fmla="*/ 8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232">
                    <a:moveTo>
                      <a:pt x="109" y="89"/>
                    </a:moveTo>
                    <a:cubicBezTo>
                      <a:pt x="83" y="63"/>
                      <a:pt x="57" y="38"/>
                      <a:pt x="31" y="12"/>
                    </a:cubicBezTo>
                    <a:cubicBezTo>
                      <a:pt x="19" y="0"/>
                      <a:pt x="0" y="19"/>
                      <a:pt x="12" y="31"/>
                    </a:cubicBezTo>
                    <a:cubicBezTo>
                      <a:pt x="49" y="68"/>
                      <a:pt x="86" y="105"/>
                      <a:pt x="123" y="142"/>
                    </a:cubicBezTo>
                    <a:cubicBezTo>
                      <a:pt x="149" y="168"/>
                      <a:pt x="175" y="194"/>
                      <a:pt x="201" y="220"/>
                    </a:cubicBezTo>
                    <a:cubicBezTo>
                      <a:pt x="213" y="232"/>
                      <a:pt x="232" y="213"/>
                      <a:pt x="220" y="200"/>
                    </a:cubicBezTo>
                    <a:cubicBezTo>
                      <a:pt x="183" y="163"/>
                      <a:pt x="146" y="126"/>
                      <a:pt x="109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72">
                <a:extLst>
                  <a:ext uri="{FF2B5EF4-FFF2-40B4-BE49-F238E27FC236}">
                    <a16:creationId xmlns:a16="http://schemas.microsoft.com/office/drawing/2014/main" id="{4E428FFC-7F48-4D8C-8129-FBFF9F2071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80413" y="4381500"/>
                <a:ext cx="1520825" cy="1517650"/>
              </a:xfrm>
              <a:custGeom>
                <a:avLst/>
                <a:gdLst>
                  <a:gd name="T0" fmla="*/ 612 w 612"/>
                  <a:gd name="T1" fmla="*/ 266 h 612"/>
                  <a:gd name="T2" fmla="*/ 611 w 612"/>
                  <a:gd name="T3" fmla="*/ 257 h 612"/>
                  <a:gd name="T4" fmla="*/ 609 w 612"/>
                  <a:gd name="T5" fmla="*/ 220 h 612"/>
                  <a:gd name="T6" fmla="*/ 604 w 612"/>
                  <a:gd name="T7" fmla="*/ 113 h 612"/>
                  <a:gd name="T8" fmla="*/ 600 w 612"/>
                  <a:gd name="T9" fmla="*/ 51 h 612"/>
                  <a:gd name="T10" fmla="*/ 559 w 612"/>
                  <a:gd name="T11" fmla="*/ 11 h 612"/>
                  <a:gd name="T12" fmla="*/ 532 w 612"/>
                  <a:gd name="T13" fmla="*/ 10 h 612"/>
                  <a:gd name="T14" fmla="*/ 349 w 612"/>
                  <a:gd name="T15" fmla="*/ 0 h 612"/>
                  <a:gd name="T16" fmla="*/ 326 w 612"/>
                  <a:gd name="T17" fmla="*/ 5 h 612"/>
                  <a:gd name="T18" fmla="*/ 319 w 612"/>
                  <a:gd name="T19" fmla="*/ 9 h 612"/>
                  <a:gd name="T20" fmla="*/ 235 w 612"/>
                  <a:gd name="T21" fmla="*/ 93 h 612"/>
                  <a:gd name="T22" fmla="*/ 83 w 612"/>
                  <a:gd name="T23" fmla="*/ 245 h 612"/>
                  <a:gd name="T24" fmla="*/ 28 w 612"/>
                  <a:gd name="T25" fmla="*/ 299 h 612"/>
                  <a:gd name="T26" fmla="*/ 15 w 612"/>
                  <a:gd name="T27" fmla="*/ 313 h 612"/>
                  <a:gd name="T28" fmla="*/ 0 w 612"/>
                  <a:gd name="T29" fmla="*/ 348 h 612"/>
                  <a:gd name="T30" fmla="*/ 37 w 612"/>
                  <a:gd name="T31" fmla="*/ 403 h 612"/>
                  <a:gd name="T32" fmla="*/ 104 w 612"/>
                  <a:gd name="T33" fmla="*/ 470 h 612"/>
                  <a:gd name="T34" fmla="*/ 228 w 612"/>
                  <a:gd name="T35" fmla="*/ 594 h 612"/>
                  <a:gd name="T36" fmla="*/ 267 w 612"/>
                  <a:gd name="T37" fmla="*/ 612 h 612"/>
                  <a:gd name="T38" fmla="*/ 299 w 612"/>
                  <a:gd name="T39" fmla="*/ 597 h 612"/>
                  <a:gd name="T40" fmla="*/ 337 w 612"/>
                  <a:gd name="T41" fmla="*/ 559 h 612"/>
                  <a:gd name="T42" fmla="*/ 483 w 612"/>
                  <a:gd name="T43" fmla="*/ 413 h 612"/>
                  <a:gd name="T44" fmla="*/ 597 w 612"/>
                  <a:gd name="T45" fmla="*/ 299 h 612"/>
                  <a:gd name="T46" fmla="*/ 603 w 612"/>
                  <a:gd name="T47" fmla="*/ 293 h 612"/>
                  <a:gd name="T48" fmla="*/ 606 w 612"/>
                  <a:gd name="T49" fmla="*/ 287 h 612"/>
                  <a:gd name="T50" fmla="*/ 612 w 612"/>
                  <a:gd name="T51" fmla="*/ 266 h 612"/>
                  <a:gd name="T52" fmla="*/ 584 w 612"/>
                  <a:gd name="T53" fmla="*/ 273 h 612"/>
                  <a:gd name="T54" fmla="*/ 582 w 612"/>
                  <a:gd name="T55" fmla="*/ 276 h 612"/>
                  <a:gd name="T56" fmla="*/ 500 w 612"/>
                  <a:gd name="T57" fmla="*/ 358 h 612"/>
                  <a:gd name="T58" fmla="*/ 348 w 612"/>
                  <a:gd name="T59" fmla="*/ 510 h 612"/>
                  <a:gd name="T60" fmla="*/ 293 w 612"/>
                  <a:gd name="T61" fmla="*/ 564 h 612"/>
                  <a:gd name="T62" fmla="*/ 280 w 612"/>
                  <a:gd name="T63" fmla="*/ 578 h 612"/>
                  <a:gd name="T64" fmla="*/ 277 w 612"/>
                  <a:gd name="T65" fmla="*/ 580 h 612"/>
                  <a:gd name="T66" fmla="*/ 272 w 612"/>
                  <a:gd name="T67" fmla="*/ 584 h 612"/>
                  <a:gd name="T68" fmla="*/ 265 w 612"/>
                  <a:gd name="T69" fmla="*/ 585 h 612"/>
                  <a:gd name="T70" fmla="*/ 263 w 612"/>
                  <a:gd name="T71" fmla="*/ 585 h 612"/>
                  <a:gd name="T72" fmla="*/ 257 w 612"/>
                  <a:gd name="T73" fmla="*/ 583 h 612"/>
                  <a:gd name="T74" fmla="*/ 243 w 612"/>
                  <a:gd name="T75" fmla="*/ 571 h 612"/>
                  <a:gd name="T76" fmla="*/ 222 w 612"/>
                  <a:gd name="T77" fmla="*/ 550 h 612"/>
                  <a:gd name="T78" fmla="*/ 151 w 612"/>
                  <a:gd name="T79" fmla="*/ 479 h 612"/>
                  <a:gd name="T80" fmla="*/ 35 w 612"/>
                  <a:gd name="T81" fmla="*/ 363 h 612"/>
                  <a:gd name="T82" fmla="*/ 28 w 612"/>
                  <a:gd name="T83" fmla="*/ 353 h 612"/>
                  <a:gd name="T84" fmla="*/ 32 w 612"/>
                  <a:gd name="T85" fmla="*/ 334 h 612"/>
                  <a:gd name="T86" fmla="*/ 40 w 612"/>
                  <a:gd name="T87" fmla="*/ 326 h 612"/>
                  <a:gd name="T88" fmla="*/ 86 w 612"/>
                  <a:gd name="T89" fmla="*/ 280 h 612"/>
                  <a:gd name="T90" fmla="*/ 236 w 612"/>
                  <a:gd name="T91" fmla="*/ 130 h 612"/>
                  <a:gd name="T92" fmla="*/ 335 w 612"/>
                  <a:gd name="T93" fmla="*/ 30 h 612"/>
                  <a:gd name="T94" fmla="*/ 339 w 612"/>
                  <a:gd name="T95" fmla="*/ 28 h 612"/>
                  <a:gd name="T96" fmla="*/ 358 w 612"/>
                  <a:gd name="T97" fmla="*/ 28 h 612"/>
                  <a:gd name="T98" fmla="*/ 398 w 612"/>
                  <a:gd name="T99" fmla="*/ 30 h 612"/>
                  <a:gd name="T100" fmla="*/ 505 w 612"/>
                  <a:gd name="T101" fmla="*/ 35 h 612"/>
                  <a:gd name="T102" fmla="*/ 546 w 612"/>
                  <a:gd name="T103" fmla="*/ 38 h 612"/>
                  <a:gd name="T104" fmla="*/ 558 w 612"/>
                  <a:gd name="T105" fmla="*/ 38 h 612"/>
                  <a:gd name="T106" fmla="*/ 565 w 612"/>
                  <a:gd name="T107" fmla="*/ 39 h 612"/>
                  <a:gd name="T108" fmla="*/ 574 w 612"/>
                  <a:gd name="T109" fmla="*/ 51 h 612"/>
                  <a:gd name="T110" fmla="*/ 574 w 612"/>
                  <a:gd name="T111" fmla="*/ 59 h 612"/>
                  <a:gd name="T112" fmla="*/ 576 w 612"/>
                  <a:gd name="T113" fmla="*/ 95 h 612"/>
                  <a:gd name="T114" fmla="*/ 585 w 612"/>
                  <a:gd name="T115" fmla="*/ 267 h 612"/>
                  <a:gd name="T116" fmla="*/ 584 w 612"/>
                  <a:gd name="T117" fmla="*/ 273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2" h="612">
                    <a:moveTo>
                      <a:pt x="612" y="266"/>
                    </a:moveTo>
                    <a:cubicBezTo>
                      <a:pt x="612" y="263"/>
                      <a:pt x="611" y="260"/>
                      <a:pt x="611" y="257"/>
                    </a:cubicBezTo>
                    <a:cubicBezTo>
                      <a:pt x="611" y="245"/>
                      <a:pt x="610" y="232"/>
                      <a:pt x="609" y="220"/>
                    </a:cubicBezTo>
                    <a:cubicBezTo>
                      <a:pt x="607" y="184"/>
                      <a:pt x="606" y="148"/>
                      <a:pt x="604" y="113"/>
                    </a:cubicBezTo>
                    <a:cubicBezTo>
                      <a:pt x="603" y="92"/>
                      <a:pt x="601" y="71"/>
                      <a:pt x="600" y="51"/>
                    </a:cubicBezTo>
                    <a:cubicBezTo>
                      <a:pt x="599" y="28"/>
                      <a:pt x="581" y="12"/>
                      <a:pt x="559" y="11"/>
                    </a:cubicBezTo>
                    <a:cubicBezTo>
                      <a:pt x="550" y="11"/>
                      <a:pt x="541" y="10"/>
                      <a:pt x="532" y="10"/>
                    </a:cubicBezTo>
                    <a:cubicBezTo>
                      <a:pt x="471" y="7"/>
                      <a:pt x="410" y="3"/>
                      <a:pt x="349" y="0"/>
                    </a:cubicBezTo>
                    <a:cubicBezTo>
                      <a:pt x="340" y="0"/>
                      <a:pt x="333" y="1"/>
                      <a:pt x="326" y="5"/>
                    </a:cubicBezTo>
                    <a:cubicBezTo>
                      <a:pt x="323" y="6"/>
                      <a:pt x="321" y="7"/>
                      <a:pt x="319" y="9"/>
                    </a:cubicBezTo>
                    <a:cubicBezTo>
                      <a:pt x="291" y="37"/>
                      <a:pt x="263" y="65"/>
                      <a:pt x="235" y="93"/>
                    </a:cubicBezTo>
                    <a:cubicBezTo>
                      <a:pt x="184" y="144"/>
                      <a:pt x="133" y="194"/>
                      <a:pt x="83" y="245"/>
                    </a:cubicBezTo>
                    <a:cubicBezTo>
                      <a:pt x="65" y="263"/>
                      <a:pt x="46" y="281"/>
                      <a:pt x="28" y="299"/>
                    </a:cubicBezTo>
                    <a:cubicBezTo>
                      <a:pt x="24" y="304"/>
                      <a:pt x="19" y="308"/>
                      <a:pt x="15" y="313"/>
                    </a:cubicBezTo>
                    <a:cubicBezTo>
                      <a:pt x="5" y="322"/>
                      <a:pt x="0" y="334"/>
                      <a:pt x="0" y="348"/>
                    </a:cubicBezTo>
                    <a:cubicBezTo>
                      <a:pt x="1" y="372"/>
                      <a:pt x="21" y="387"/>
                      <a:pt x="37" y="403"/>
                    </a:cubicBezTo>
                    <a:cubicBezTo>
                      <a:pt x="59" y="425"/>
                      <a:pt x="81" y="448"/>
                      <a:pt x="104" y="470"/>
                    </a:cubicBezTo>
                    <a:cubicBezTo>
                      <a:pt x="228" y="594"/>
                      <a:pt x="228" y="594"/>
                      <a:pt x="228" y="594"/>
                    </a:cubicBezTo>
                    <a:cubicBezTo>
                      <a:pt x="238" y="605"/>
                      <a:pt x="251" y="612"/>
                      <a:pt x="267" y="612"/>
                    </a:cubicBezTo>
                    <a:cubicBezTo>
                      <a:pt x="280" y="611"/>
                      <a:pt x="290" y="605"/>
                      <a:pt x="299" y="597"/>
                    </a:cubicBezTo>
                    <a:cubicBezTo>
                      <a:pt x="312" y="584"/>
                      <a:pt x="324" y="571"/>
                      <a:pt x="337" y="559"/>
                    </a:cubicBezTo>
                    <a:cubicBezTo>
                      <a:pt x="483" y="413"/>
                      <a:pt x="483" y="413"/>
                      <a:pt x="483" y="413"/>
                    </a:cubicBezTo>
                    <a:cubicBezTo>
                      <a:pt x="521" y="375"/>
                      <a:pt x="559" y="337"/>
                      <a:pt x="597" y="299"/>
                    </a:cubicBezTo>
                    <a:cubicBezTo>
                      <a:pt x="599" y="297"/>
                      <a:pt x="601" y="295"/>
                      <a:pt x="603" y="293"/>
                    </a:cubicBezTo>
                    <a:cubicBezTo>
                      <a:pt x="605" y="291"/>
                      <a:pt x="606" y="289"/>
                      <a:pt x="606" y="287"/>
                    </a:cubicBezTo>
                    <a:cubicBezTo>
                      <a:pt x="610" y="280"/>
                      <a:pt x="612" y="274"/>
                      <a:pt x="612" y="266"/>
                    </a:cubicBezTo>
                    <a:close/>
                    <a:moveTo>
                      <a:pt x="584" y="273"/>
                    </a:moveTo>
                    <a:cubicBezTo>
                      <a:pt x="583" y="274"/>
                      <a:pt x="582" y="275"/>
                      <a:pt x="582" y="276"/>
                    </a:cubicBezTo>
                    <a:cubicBezTo>
                      <a:pt x="500" y="358"/>
                      <a:pt x="500" y="358"/>
                      <a:pt x="500" y="358"/>
                    </a:cubicBezTo>
                    <a:cubicBezTo>
                      <a:pt x="449" y="409"/>
                      <a:pt x="398" y="459"/>
                      <a:pt x="348" y="510"/>
                    </a:cubicBezTo>
                    <a:cubicBezTo>
                      <a:pt x="329" y="528"/>
                      <a:pt x="311" y="546"/>
                      <a:pt x="293" y="564"/>
                    </a:cubicBezTo>
                    <a:cubicBezTo>
                      <a:pt x="289" y="569"/>
                      <a:pt x="284" y="573"/>
                      <a:pt x="280" y="578"/>
                    </a:cubicBezTo>
                    <a:cubicBezTo>
                      <a:pt x="277" y="580"/>
                      <a:pt x="277" y="580"/>
                      <a:pt x="277" y="580"/>
                    </a:cubicBezTo>
                    <a:cubicBezTo>
                      <a:pt x="276" y="582"/>
                      <a:pt x="274" y="583"/>
                      <a:pt x="272" y="584"/>
                    </a:cubicBezTo>
                    <a:cubicBezTo>
                      <a:pt x="269" y="585"/>
                      <a:pt x="268" y="585"/>
                      <a:pt x="265" y="585"/>
                    </a:cubicBezTo>
                    <a:cubicBezTo>
                      <a:pt x="265" y="585"/>
                      <a:pt x="262" y="584"/>
                      <a:pt x="263" y="585"/>
                    </a:cubicBezTo>
                    <a:cubicBezTo>
                      <a:pt x="261" y="584"/>
                      <a:pt x="259" y="584"/>
                      <a:pt x="257" y="583"/>
                    </a:cubicBezTo>
                    <a:cubicBezTo>
                      <a:pt x="252" y="581"/>
                      <a:pt x="247" y="576"/>
                      <a:pt x="243" y="571"/>
                    </a:cubicBezTo>
                    <a:cubicBezTo>
                      <a:pt x="236" y="564"/>
                      <a:pt x="229" y="557"/>
                      <a:pt x="222" y="550"/>
                    </a:cubicBezTo>
                    <a:cubicBezTo>
                      <a:pt x="151" y="479"/>
                      <a:pt x="151" y="479"/>
                      <a:pt x="151" y="479"/>
                    </a:cubicBezTo>
                    <a:cubicBezTo>
                      <a:pt x="112" y="441"/>
                      <a:pt x="74" y="402"/>
                      <a:pt x="35" y="363"/>
                    </a:cubicBezTo>
                    <a:cubicBezTo>
                      <a:pt x="32" y="360"/>
                      <a:pt x="29" y="356"/>
                      <a:pt x="28" y="353"/>
                    </a:cubicBezTo>
                    <a:cubicBezTo>
                      <a:pt x="26" y="346"/>
                      <a:pt x="27" y="339"/>
                      <a:pt x="32" y="334"/>
                    </a:cubicBezTo>
                    <a:cubicBezTo>
                      <a:pt x="34" y="331"/>
                      <a:pt x="37" y="329"/>
                      <a:pt x="40" y="326"/>
                    </a:cubicBezTo>
                    <a:cubicBezTo>
                      <a:pt x="55" y="311"/>
                      <a:pt x="71" y="295"/>
                      <a:pt x="86" y="280"/>
                    </a:cubicBezTo>
                    <a:cubicBezTo>
                      <a:pt x="136" y="230"/>
                      <a:pt x="186" y="180"/>
                      <a:pt x="236" y="130"/>
                    </a:cubicBezTo>
                    <a:cubicBezTo>
                      <a:pt x="269" y="96"/>
                      <a:pt x="302" y="63"/>
                      <a:pt x="335" y="30"/>
                    </a:cubicBezTo>
                    <a:cubicBezTo>
                      <a:pt x="337" y="30"/>
                      <a:pt x="338" y="29"/>
                      <a:pt x="339" y="28"/>
                    </a:cubicBezTo>
                    <a:cubicBezTo>
                      <a:pt x="342" y="25"/>
                      <a:pt x="353" y="27"/>
                      <a:pt x="358" y="28"/>
                    </a:cubicBezTo>
                    <a:cubicBezTo>
                      <a:pt x="371" y="28"/>
                      <a:pt x="384" y="29"/>
                      <a:pt x="398" y="30"/>
                    </a:cubicBezTo>
                    <a:cubicBezTo>
                      <a:pt x="434" y="32"/>
                      <a:pt x="469" y="33"/>
                      <a:pt x="505" y="35"/>
                    </a:cubicBezTo>
                    <a:cubicBezTo>
                      <a:pt x="519" y="36"/>
                      <a:pt x="533" y="37"/>
                      <a:pt x="546" y="38"/>
                    </a:cubicBezTo>
                    <a:cubicBezTo>
                      <a:pt x="550" y="38"/>
                      <a:pt x="554" y="38"/>
                      <a:pt x="558" y="38"/>
                    </a:cubicBezTo>
                    <a:cubicBezTo>
                      <a:pt x="561" y="38"/>
                      <a:pt x="562" y="38"/>
                      <a:pt x="565" y="39"/>
                    </a:cubicBezTo>
                    <a:cubicBezTo>
                      <a:pt x="569" y="41"/>
                      <a:pt x="573" y="47"/>
                      <a:pt x="574" y="51"/>
                    </a:cubicBezTo>
                    <a:cubicBezTo>
                      <a:pt x="574" y="54"/>
                      <a:pt x="574" y="57"/>
                      <a:pt x="574" y="59"/>
                    </a:cubicBezTo>
                    <a:cubicBezTo>
                      <a:pt x="575" y="71"/>
                      <a:pt x="575" y="83"/>
                      <a:pt x="576" y="95"/>
                    </a:cubicBezTo>
                    <a:cubicBezTo>
                      <a:pt x="579" y="152"/>
                      <a:pt x="582" y="209"/>
                      <a:pt x="585" y="267"/>
                    </a:cubicBezTo>
                    <a:cubicBezTo>
                      <a:pt x="585" y="269"/>
                      <a:pt x="585" y="272"/>
                      <a:pt x="584" y="2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73">
                <a:extLst>
                  <a:ext uri="{FF2B5EF4-FFF2-40B4-BE49-F238E27FC236}">
                    <a16:creationId xmlns:a16="http://schemas.microsoft.com/office/drawing/2014/main" id="{FEC76634-AF71-4FE0-BDDD-032CB847C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2601" y="4637088"/>
                <a:ext cx="277813" cy="277813"/>
              </a:xfrm>
              <a:custGeom>
                <a:avLst/>
                <a:gdLst>
                  <a:gd name="T0" fmla="*/ 20 w 112"/>
                  <a:gd name="T1" fmla="*/ 21 h 112"/>
                  <a:gd name="T2" fmla="*/ 18 w 112"/>
                  <a:gd name="T3" fmla="*/ 91 h 112"/>
                  <a:gd name="T4" fmla="*/ 20 w 112"/>
                  <a:gd name="T5" fmla="*/ 93 h 112"/>
                  <a:gd name="T6" fmla="*/ 21 w 112"/>
                  <a:gd name="T7" fmla="*/ 94 h 112"/>
                  <a:gd name="T8" fmla="*/ 91 w 112"/>
                  <a:gd name="T9" fmla="*/ 93 h 112"/>
                  <a:gd name="T10" fmla="*/ 91 w 112"/>
                  <a:gd name="T11" fmla="*/ 21 h 112"/>
                  <a:gd name="T12" fmla="*/ 20 w 112"/>
                  <a:gd name="T13" fmla="*/ 21 h 112"/>
                  <a:gd name="T14" fmla="*/ 72 w 112"/>
                  <a:gd name="T15" fmla="*/ 73 h 112"/>
                  <a:gd name="T16" fmla="*/ 39 w 112"/>
                  <a:gd name="T17" fmla="*/ 73 h 112"/>
                  <a:gd name="T18" fmla="*/ 39 w 112"/>
                  <a:gd name="T19" fmla="*/ 40 h 112"/>
                  <a:gd name="T20" fmla="*/ 72 w 112"/>
                  <a:gd name="T21" fmla="*/ 40 h 112"/>
                  <a:gd name="T22" fmla="*/ 72 w 112"/>
                  <a:gd name="T23" fmla="*/ 7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2" h="112">
                    <a:moveTo>
                      <a:pt x="20" y="21"/>
                    </a:moveTo>
                    <a:cubicBezTo>
                      <a:pt x="0" y="40"/>
                      <a:pt x="1" y="71"/>
                      <a:pt x="18" y="91"/>
                    </a:cubicBezTo>
                    <a:cubicBezTo>
                      <a:pt x="19" y="92"/>
                      <a:pt x="19" y="92"/>
                      <a:pt x="20" y="93"/>
                    </a:cubicBezTo>
                    <a:cubicBezTo>
                      <a:pt x="20" y="93"/>
                      <a:pt x="20" y="93"/>
                      <a:pt x="21" y="94"/>
                    </a:cubicBezTo>
                    <a:cubicBezTo>
                      <a:pt x="41" y="112"/>
                      <a:pt x="72" y="111"/>
                      <a:pt x="91" y="93"/>
                    </a:cubicBezTo>
                    <a:cubicBezTo>
                      <a:pt x="112" y="73"/>
                      <a:pt x="110" y="40"/>
                      <a:pt x="91" y="21"/>
                    </a:cubicBezTo>
                    <a:cubicBezTo>
                      <a:pt x="72" y="0"/>
                      <a:pt x="39" y="2"/>
                      <a:pt x="20" y="21"/>
                    </a:cubicBezTo>
                    <a:close/>
                    <a:moveTo>
                      <a:pt x="72" y="73"/>
                    </a:moveTo>
                    <a:cubicBezTo>
                      <a:pt x="63" y="83"/>
                      <a:pt x="48" y="83"/>
                      <a:pt x="39" y="73"/>
                    </a:cubicBezTo>
                    <a:cubicBezTo>
                      <a:pt x="29" y="64"/>
                      <a:pt x="29" y="49"/>
                      <a:pt x="39" y="40"/>
                    </a:cubicBezTo>
                    <a:cubicBezTo>
                      <a:pt x="48" y="30"/>
                      <a:pt x="63" y="31"/>
                      <a:pt x="72" y="40"/>
                    </a:cubicBezTo>
                    <a:cubicBezTo>
                      <a:pt x="82" y="49"/>
                      <a:pt x="81" y="64"/>
                      <a:pt x="7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13380E2-FB2D-4182-B938-7C7F0215A872}"/>
              </a:ext>
            </a:extLst>
          </p:cNvPr>
          <p:cNvGrpSpPr/>
          <p:nvPr/>
        </p:nvGrpSpPr>
        <p:grpSpPr>
          <a:xfrm>
            <a:off x="477155" y="4656701"/>
            <a:ext cx="2360685" cy="584775"/>
            <a:chOff x="477155" y="4656701"/>
            <a:chExt cx="2360685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1181D5-94EC-40E4-A7EA-1AD76AC5F0F1}"/>
                </a:ext>
              </a:extLst>
            </p:cNvPr>
            <p:cNvSpPr txBox="1"/>
            <p:nvPr/>
          </p:nvSpPr>
          <p:spPr>
            <a:xfrm>
              <a:off x="889978" y="4656701"/>
              <a:ext cx="19478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Ranking</a:t>
              </a:r>
            </a:p>
            <a:p>
              <a:endParaRPr lang="en-US" sz="1600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4B83969-E0C5-469F-A4F3-13435F832B85}"/>
                </a:ext>
              </a:extLst>
            </p:cNvPr>
            <p:cNvGrpSpPr/>
            <p:nvPr/>
          </p:nvGrpSpPr>
          <p:grpSpPr>
            <a:xfrm>
              <a:off x="477155" y="4688508"/>
              <a:ext cx="226730" cy="229772"/>
              <a:chOff x="8375651" y="4357688"/>
              <a:chExt cx="1538288" cy="1558925"/>
            </a:xfrm>
            <a:solidFill>
              <a:schemeClr val="bg1"/>
            </a:solidFill>
          </p:grpSpPr>
          <p:sp>
            <p:nvSpPr>
              <p:cNvPr id="38" name="Freeform 77">
                <a:extLst>
                  <a:ext uri="{FF2B5EF4-FFF2-40B4-BE49-F238E27FC236}">
                    <a16:creationId xmlns:a16="http://schemas.microsoft.com/office/drawing/2014/main" id="{A5AF8656-5FD2-4287-91C1-892C3F470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8251" y="4357688"/>
                <a:ext cx="571500" cy="552450"/>
              </a:xfrm>
              <a:custGeom>
                <a:avLst/>
                <a:gdLst>
                  <a:gd name="T0" fmla="*/ 32 w 230"/>
                  <a:gd name="T1" fmla="*/ 210 h 223"/>
                  <a:gd name="T2" fmla="*/ 114 w 230"/>
                  <a:gd name="T3" fmla="*/ 176 h 223"/>
                  <a:gd name="T4" fmla="*/ 120 w 230"/>
                  <a:gd name="T5" fmla="*/ 176 h 223"/>
                  <a:gd name="T6" fmla="*/ 199 w 230"/>
                  <a:gd name="T7" fmla="*/ 211 h 223"/>
                  <a:gd name="T8" fmla="*/ 218 w 230"/>
                  <a:gd name="T9" fmla="*/ 191 h 223"/>
                  <a:gd name="T10" fmla="*/ 131 w 230"/>
                  <a:gd name="T11" fmla="*/ 149 h 223"/>
                  <a:gd name="T12" fmla="*/ 131 w 230"/>
                  <a:gd name="T13" fmla="*/ 116 h 223"/>
                  <a:gd name="T14" fmla="*/ 169 w 230"/>
                  <a:gd name="T15" fmla="*/ 81 h 223"/>
                  <a:gd name="T16" fmla="*/ 154 w 230"/>
                  <a:gd name="T17" fmla="*/ 19 h 223"/>
                  <a:gd name="T18" fmla="*/ 90 w 230"/>
                  <a:gd name="T19" fmla="*/ 10 h 223"/>
                  <a:gd name="T20" fmla="*/ 58 w 230"/>
                  <a:gd name="T21" fmla="*/ 63 h 223"/>
                  <a:gd name="T22" fmla="*/ 85 w 230"/>
                  <a:gd name="T23" fmla="*/ 63 h 223"/>
                  <a:gd name="T24" fmla="*/ 102 w 230"/>
                  <a:gd name="T25" fmla="*/ 34 h 223"/>
                  <a:gd name="T26" fmla="*/ 135 w 230"/>
                  <a:gd name="T27" fmla="*/ 39 h 223"/>
                  <a:gd name="T28" fmla="*/ 143 w 230"/>
                  <a:gd name="T29" fmla="*/ 72 h 223"/>
                  <a:gd name="T30" fmla="*/ 117 w 230"/>
                  <a:gd name="T31" fmla="*/ 91 h 223"/>
                  <a:gd name="T32" fmla="*/ 104 w 230"/>
                  <a:gd name="T33" fmla="*/ 105 h 223"/>
                  <a:gd name="T34" fmla="*/ 104 w 230"/>
                  <a:gd name="T35" fmla="*/ 149 h 223"/>
                  <a:gd name="T36" fmla="*/ 12 w 230"/>
                  <a:gd name="T37" fmla="*/ 191 h 223"/>
                  <a:gd name="T38" fmla="*/ 32 w 230"/>
                  <a:gd name="T39" fmla="*/ 21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0" h="223">
                    <a:moveTo>
                      <a:pt x="32" y="210"/>
                    </a:moveTo>
                    <a:cubicBezTo>
                      <a:pt x="54" y="187"/>
                      <a:pt x="84" y="176"/>
                      <a:pt x="114" y="176"/>
                    </a:cubicBezTo>
                    <a:cubicBezTo>
                      <a:pt x="116" y="176"/>
                      <a:pt x="118" y="176"/>
                      <a:pt x="120" y="176"/>
                    </a:cubicBezTo>
                    <a:cubicBezTo>
                      <a:pt x="149" y="177"/>
                      <a:pt x="177" y="189"/>
                      <a:pt x="199" y="211"/>
                    </a:cubicBezTo>
                    <a:cubicBezTo>
                      <a:pt x="211" y="223"/>
                      <a:pt x="230" y="204"/>
                      <a:pt x="218" y="191"/>
                    </a:cubicBezTo>
                    <a:cubicBezTo>
                      <a:pt x="194" y="168"/>
                      <a:pt x="164" y="153"/>
                      <a:pt x="131" y="149"/>
                    </a:cubicBezTo>
                    <a:cubicBezTo>
                      <a:pt x="131" y="116"/>
                      <a:pt x="131" y="116"/>
                      <a:pt x="131" y="116"/>
                    </a:cubicBezTo>
                    <a:cubicBezTo>
                      <a:pt x="148" y="111"/>
                      <a:pt x="162" y="98"/>
                      <a:pt x="169" y="81"/>
                    </a:cubicBezTo>
                    <a:cubicBezTo>
                      <a:pt x="177" y="60"/>
                      <a:pt x="170" y="34"/>
                      <a:pt x="154" y="19"/>
                    </a:cubicBezTo>
                    <a:cubicBezTo>
                      <a:pt x="137" y="3"/>
                      <a:pt x="111" y="0"/>
                      <a:pt x="90" y="10"/>
                    </a:cubicBezTo>
                    <a:cubicBezTo>
                      <a:pt x="70" y="19"/>
                      <a:pt x="57" y="42"/>
                      <a:pt x="58" y="63"/>
                    </a:cubicBezTo>
                    <a:cubicBezTo>
                      <a:pt x="58" y="81"/>
                      <a:pt x="86" y="81"/>
                      <a:pt x="85" y="63"/>
                    </a:cubicBezTo>
                    <a:cubicBezTo>
                      <a:pt x="85" y="50"/>
                      <a:pt x="91" y="40"/>
                      <a:pt x="102" y="34"/>
                    </a:cubicBezTo>
                    <a:cubicBezTo>
                      <a:pt x="112" y="29"/>
                      <a:pt x="127" y="31"/>
                      <a:pt x="135" y="39"/>
                    </a:cubicBezTo>
                    <a:cubicBezTo>
                      <a:pt x="145" y="47"/>
                      <a:pt x="147" y="60"/>
                      <a:pt x="143" y="72"/>
                    </a:cubicBezTo>
                    <a:cubicBezTo>
                      <a:pt x="140" y="83"/>
                      <a:pt x="128" y="91"/>
                      <a:pt x="117" y="91"/>
                    </a:cubicBezTo>
                    <a:cubicBezTo>
                      <a:pt x="110" y="92"/>
                      <a:pt x="104" y="97"/>
                      <a:pt x="104" y="105"/>
                    </a:cubicBezTo>
                    <a:cubicBezTo>
                      <a:pt x="104" y="149"/>
                      <a:pt x="104" y="149"/>
                      <a:pt x="104" y="149"/>
                    </a:cubicBezTo>
                    <a:cubicBezTo>
                      <a:pt x="69" y="151"/>
                      <a:pt x="37" y="167"/>
                      <a:pt x="12" y="191"/>
                    </a:cubicBezTo>
                    <a:cubicBezTo>
                      <a:pt x="0" y="203"/>
                      <a:pt x="19" y="222"/>
                      <a:pt x="32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78">
                <a:extLst>
                  <a:ext uri="{FF2B5EF4-FFF2-40B4-BE49-F238E27FC236}">
                    <a16:creationId xmlns:a16="http://schemas.microsoft.com/office/drawing/2014/main" id="{1161B377-93C6-4805-8A3C-9DD2B3599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75651" y="4846638"/>
                <a:ext cx="1538288" cy="1069975"/>
              </a:xfrm>
              <a:custGeom>
                <a:avLst/>
                <a:gdLst>
                  <a:gd name="T0" fmla="*/ 620 w 620"/>
                  <a:gd name="T1" fmla="*/ 391 h 432"/>
                  <a:gd name="T2" fmla="*/ 620 w 620"/>
                  <a:gd name="T3" fmla="*/ 60 h 432"/>
                  <a:gd name="T4" fmla="*/ 610 w 620"/>
                  <a:gd name="T5" fmla="*/ 47 h 432"/>
                  <a:gd name="T6" fmla="*/ 456 w 620"/>
                  <a:gd name="T7" fmla="*/ 3 h 432"/>
                  <a:gd name="T8" fmla="*/ 453 w 620"/>
                  <a:gd name="T9" fmla="*/ 3 h 432"/>
                  <a:gd name="T10" fmla="*/ 436 w 620"/>
                  <a:gd name="T11" fmla="*/ 19 h 432"/>
                  <a:gd name="T12" fmla="*/ 424 w 620"/>
                  <a:gd name="T13" fmla="*/ 83 h 432"/>
                  <a:gd name="T14" fmla="*/ 372 w 620"/>
                  <a:gd name="T15" fmla="*/ 131 h 432"/>
                  <a:gd name="T16" fmla="*/ 226 w 620"/>
                  <a:gd name="T17" fmla="*/ 117 h 432"/>
                  <a:gd name="T18" fmla="*/ 190 w 620"/>
                  <a:gd name="T19" fmla="*/ 72 h 432"/>
                  <a:gd name="T20" fmla="*/ 184 w 620"/>
                  <a:gd name="T21" fmla="*/ 20 h 432"/>
                  <a:gd name="T22" fmla="*/ 178 w 620"/>
                  <a:gd name="T23" fmla="*/ 5 h 432"/>
                  <a:gd name="T24" fmla="*/ 167 w 620"/>
                  <a:gd name="T25" fmla="*/ 3 h 432"/>
                  <a:gd name="T26" fmla="*/ 13 w 620"/>
                  <a:gd name="T27" fmla="*/ 47 h 432"/>
                  <a:gd name="T28" fmla="*/ 10 w 620"/>
                  <a:gd name="T29" fmla="*/ 47 h 432"/>
                  <a:gd name="T30" fmla="*/ 0 w 620"/>
                  <a:gd name="T31" fmla="*/ 60 h 432"/>
                  <a:gd name="T32" fmla="*/ 0 w 620"/>
                  <a:gd name="T33" fmla="*/ 388 h 432"/>
                  <a:gd name="T34" fmla="*/ 1 w 620"/>
                  <a:gd name="T35" fmla="*/ 403 h 432"/>
                  <a:gd name="T36" fmla="*/ 51 w 620"/>
                  <a:gd name="T37" fmla="*/ 431 h 432"/>
                  <a:gd name="T38" fmla="*/ 553 w 620"/>
                  <a:gd name="T39" fmla="*/ 431 h 432"/>
                  <a:gd name="T40" fmla="*/ 615 w 620"/>
                  <a:gd name="T41" fmla="*/ 412 h 432"/>
                  <a:gd name="T42" fmla="*/ 620 w 620"/>
                  <a:gd name="T43" fmla="*/ 391 h 432"/>
                  <a:gd name="T44" fmla="*/ 592 w 620"/>
                  <a:gd name="T45" fmla="*/ 397 h 432"/>
                  <a:gd name="T46" fmla="*/ 592 w 620"/>
                  <a:gd name="T47" fmla="*/ 398 h 432"/>
                  <a:gd name="T48" fmla="*/ 587 w 620"/>
                  <a:gd name="T49" fmla="*/ 401 h 432"/>
                  <a:gd name="T50" fmla="*/ 569 w 620"/>
                  <a:gd name="T51" fmla="*/ 404 h 432"/>
                  <a:gd name="T52" fmla="*/ 51 w 620"/>
                  <a:gd name="T53" fmla="*/ 404 h 432"/>
                  <a:gd name="T54" fmla="*/ 30 w 620"/>
                  <a:gd name="T55" fmla="*/ 399 h 432"/>
                  <a:gd name="T56" fmla="*/ 28 w 620"/>
                  <a:gd name="T57" fmla="*/ 398 h 432"/>
                  <a:gd name="T58" fmla="*/ 28 w 620"/>
                  <a:gd name="T59" fmla="*/ 397 h 432"/>
                  <a:gd name="T60" fmla="*/ 28 w 620"/>
                  <a:gd name="T61" fmla="*/ 71 h 432"/>
                  <a:gd name="T62" fmla="*/ 155 w 620"/>
                  <a:gd name="T63" fmla="*/ 35 h 432"/>
                  <a:gd name="T64" fmla="*/ 225 w 620"/>
                  <a:gd name="T65" fmla="*/ 150 h 432"/>
                  <a:gd name="T66" fmla="*/ 390 w 620"/>
                  <a:gd name="T67" fmla="*/ 152 h 432"/>
                  <a:gd name="T68" fmla="*/ 465 w 620"/>
                  <a:gd name="T69" fmla="*/ 34 h 432"/>
                  <a:gd name="T70" fmla="*/ 592 w 620"/>
                  <a:gd name="T71" fmla="*/ 71 h 432"/>
                  <a:gd name="T72" fmla="*/ 592 w 620"/>
                  <a:gd name="T73" fmla="*/ 3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0" h="432">
                    <a:moveTo>
                      <a:pt x="620" y="391"/>
                    </a:moveTo>
                    <a:cubicBezTo>
                      <a:pt x="620" y="60"/>
                      <a:pt x="620" y="60"/>
                      <a:pt x="620" y="60"/>
                    </a:cubicBezTo>
                    <a:cubicBezTo>
                      <a:pt x="620" y="54"/>
                      <a:pt x="616" y="49"/>
                      <a:pt x="610" y="47"/>
                    </a:cubicBezTo>
                    <a:cubicBezTo>
                      <a:pt x="558" y="33"/>
                      <a:pt x="507" y="18"/>
                      <a:pt x="456" y="3"/>
                    </a:cubicBezTo>
                    <a:cubicBezTo>
                      <a:pt x="455" y="3"/>
                      <a:pt x="454" y="3"/>
                      <a:pt x="453" y="3"/>
                    </a:cubicBezTo>
                    <a:cubicBezTo>
                      <a:pt x="443" y="0"/>
                      <a:pt x="435" y="10"/>
                      <a:pt x="436" y="19"/>
                    </a:cubicBezTo>
                    <a:cubicBezTo>
                      <a:pt x="440" y="41"/>
                      <a:pt x="435" y="64"/>
                      <a:pt x="424" y="83"/>
                    </a:cubicBezTo>
                    <a:cubicBezTo>
                      <a:pt x="412" y="104"/>
                      <a:pt x="394" y="120"/>
                      <a:pt x="372" y="131"/>
                    </a:cubicBezTo>
                    <a:cubicBezTo>
                      <a:pt x="326" y="155"/>
                      <a:pt x="267" y="150"/>
                      <a:pt x="226" y="117"/>
                    </a:cubicBezTo>
                    <a:cubicBezTo>
                      <a:pt x="210" y="105"/>
                      <a:pt x="198" y="90"/>
                      <a:pt x="190" y="72"/>
                    </a:cubicBezTo>
                    <a:cubicBezTo>
                      <a:pt x="183" y="56"/>
                      <a:pt x="181" y="36"/>
                      <a:pt x="184" y="20"/>
                    </a:cubicBezTo>
                    <a:cubicBezTo>
                      <a:pt x="185" y="14"/>
                      <a:pt x="183" y="8"/>
                      <a:pt x="178" y="5"/>
                    </a:cubicBezTo>
                    <a:cubicBezTo>
                      <a:pt x="175" y="3"/>
                      <a:pt x="171" y="2"/>
                      <a:pt x="167" y="3"/>
                    </a:cubicBezTo>
                    <a:cubicBezTo>
                      <a:pt x="116" y="18"/>
                      <a:pt x="64" y="32"/>
                      <a:pt x="13" y="47"/>
                    </a:cubicBezTo>
                    <a:cubicBezTo>
                      <a:pt x="12" y="47"/>
                      <a:pt x="11" y="47"/>
                      <a:pt x="10" y="47"/>
                    </a:cubicBezTo>
                    <a:cubicBezTo>
                      <a:pt x="5" y="49"/>
                      <a:pt x="0" y="54"/>
                      <a:pt x="0" y="60"/>
                    </a:cubicBezTo>
                    <a:cubicBezTo>
                      <a:pt x="0" y="388"/>
                      <a:pt x="0" y="388"/>
                      <a:pt x="0" y="388"/>
                    </a:cubicBezTo>
                    <a:cubicBezTo>
                      <a:pt x="0" y="393"/>
                      <a:pt x="0" y="398"/>
                      <a:pt x="1" y="403"/>
                    </a:cubicBezTo>
                    <a:cubicBezTo>
                      <a:pt x="4" y="425"/>
                      <a:pt x="34" y="431"/>
                      <a:pt x="51" y="431"/>
                    </a:cubicBezTo>
                    <a:cubicBezTo>
                      <a:pt x="553" y="431"/>
                      <a:pt x="553" y="431"/>
                      <a:pt x="553" y="431"/>
                    </a:cubicBezTo>
                    <a:cubicBezTo>
                      <a:pt x="575" y="431"/>
                      <a:pt x="602" y="432"/>
                      <a:pt x="615" y="412"/>
                    </a:cubicBezTo>
                    <a:cubicBezTo>
                      <a:pt x="620" y="405"/>
                      <a:pt x="620" y="398"/>
                      <a:pt x="620" y="391"/>
                    </a:cubicBezTo>
                    <a:close/>
                    <a:moveTo>
                      <a:pt x="592" y="397"/>
                    </a:moveTo>
                    <a:cubicBezTo>
                      <a:pt x="592" y="398"/>
                      <a:pt x="591" y="398"/>
                      <a:pt x="592" y="398"/>
                    </a:cubicBezTo>
                    <a:cubicBezTo>
                      <a:pt x="590" y="399"/>
                      <a:pt x="588" y="400"/>
                      <a:pt x="587" y="401"/>
                    </a:cubicBezTo>
                    <a:cubicBezTo>
                      <a:pt x="581" y="403"/>
                      <a:pt x="575" y="404"/>
                      <a:pt x="569" y="404"/>
                    </a:cubicBezTo>
                    <a:cubicBezTo>
                      <a:pt x="51" y="404"/>
                      <a:pt x="51" y="404"/>
                      <a:pt x="51" y="404"/>
                    </a:cubicBezTo>
                    <a:cubicBezTo>
                      <a:pt x="43" y="404"/>
                      <a:pt x="35" y="402"/>
                      <a:pt x="30" y="399"/>
                    </a:cubicBezTo>
                    <a:cubicBezTo>
                      <a:pt x="30" y="399"/>
                      <a:pt x="28" y="398"/>
                      <a:pt x="28" y="398"/>
                    </a:cubicBezTo>
                    <a:cubicBezTo>
                      <a:pt x="28" y="398"/>
                      <a:pt x="28" y="397"/>
                      <a:pt x="28" y="397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70" y="59"/>
                      <a:pt x="113" y="47"/>
                      <a:pt x="155" y="35"/>
                    </a:cubicBezTo>
                    <a:cubicBezTo>
                      <a:pt x="156" y="82"/>
                      <a:pt x="184" y="125"/>
                      <a:pt x="225" y="150"/>
                    </a:cubicBezTo>
                    <a:cubicBezTo>
                      <a:pt x="275" y="181"/>
                      <a:pt x="339" y="180"/>
                      <a:pt x="390" y="152"/>
                    </a:cubicBezTo>
                    <a:cubicBezTo>
                      <a:pt x="434" y="128"/>
                      <a:pt x="464" y="84"/>
                      <a:pt x="465" y="34"/>
                    </a:cubicBezTo>
                    <a:cubicBezTo>
                      <a:pt x="507" y="46"/>
                      <a:pt x="550" y="59"/>
                      <a:pt x="592" y="71"/>
                    </a:cubicBezTo>
                    <a:lnTo>
                      <a:pt x="592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18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63BD3-A1DB-4A8D-A372-3A98DFAF8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261" y="2797605"/>
            <a:ext cx="7348717" cy="251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93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2905432" y="0"/>
            <a:ext cx="9286568" cy="183873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2905431" y="-4970"/>
            <a:ext cx="9286569" cy="1853648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97D3B0-4805-471C-B80F-0C9789594312}"/>
              </a:ext>
            </a:extLst>
          </p:cNvPr>
          <p:cNvSpPr/>
          <p:nvPr/>
        </p:nvSpPr>
        <p:spPr>
          <a:xfrm>
            <a:off x="0" y="0"/>
            <a:ext cx="2905432" cy="6858000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AC989-6087-456A-9CF9-0CEDC9A31FBD}"/>
              </a:ext>
            </a:extLst>
          </p:cNvPr>
          <p:cNvSpPr/>
          <p:nvPr/>
        </p:nvSpPr>
        <p:spPr>
          <a:xfrm>
            <a:off x="3352800" y="2035277"/>
            <a:ext cx="7787640" cy="4156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3352800" y="914400"/>
            <a:ext cx="5933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Indexing files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692E279-9F93-48FC-911B-7AC0E80A5D51}"/>
              </a:ext>
            </a:extLst>
          </p:cNvPr>
          <p:cNvGrpSpPr/>
          <p:nvPr/>
        </p:nvGrpSpPr>
        <p:grpSpPr>
          <a:xfrm>
            <a:off x="0" y="3218622"/>
            <a:ext cx="2905429" cy="583502"/>
            <a:chOff x="0" y="2552700"/>
            <a:chExt cx="2905429" cy="58350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B4ABE9-7024-4816-A699-F1308B37897C}"/>
                </a:ext>
              </a:extLst>
            </p:cNvPr>
            <p:cNvSpPr/>
            <p:nvPr/>
          </p:nvSpPr>
          <p:spPr>
            <a:xfrm>
              <a:off x="0" y="2552700"/>
              <a:ext cx="2905429" cy="583502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4773BD-0F89-4676-B080-85E66D4A5AE5}"/>
                </a:ext>
              </a:extLst>
            </p:cNvPr>
            <p:cNvSpPr/>
            <p:nvPr/>
          </p:nvSpPr>
          <p:spPr>
            <a:xfrm>
              <a:off x="1" y="2552700"/>
              <a:ext cx="45719" cy="58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3DDD58F-2A37-4523-BAE4-7265BA04129C}"/>
              </a:ext>
            </a:extLst>
          </p:cNvPr>
          <p:cNvGrpSpPr/>
          <p:nvPr/>
        </p:nvGrpSpPr>
        <p:grpSpPr>
          <a:xfrm>
            <a:off x="472210" y="2035277"/>
            <a:ext cx="2365630" cy="338554"/>
            <a:chOff x="472210" y="2035277"/>
            <a:chExt cx="2365630" cy="338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C67D33-11E0-46C4-9D0E-BB1670D26BB1}"/>
                </a:ext>
              </a:extLst>
            </p:cNvPr>
            <p:cNvSpPr txBox="1"/>
            <p:nvPr/>
          </p:nvSpPr>
          <p:spPr>
            <a:xfrm>
              <a:off x="889978" y="2035277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Term frequency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8ABF7C2-E8EE-4A44-B47F-CDEC1A80679A}"/>
                </a:ext>
              </a:extLst>
            </p:cNvPr>
            <p:cNvGrpSpPr/>
            <p:nvPr/>
          </p:nvGrpSpPr>
          <p:grpSpPr>
            <a:xfrm>
              <a:off x="472210" y="2070345"/>
              <a:ext cx="236620" cy="247344"/>
              <a:chOff x="8323263" y="4287838"/>
              <a:chExt cx="1646238" cy="1720850"/>
            </a:xfrm>
            <a:solidFill>
              <a:schemeClr val="bg1"/>
            </a:solidFill>
          </p:grpSpPr>
          <p:sp>
            <p:nvSpPr>
              <p:cNvPr id="23" name="Freeform 252">
                <a:extLst>
                  <a:ext uri="{FF2B5EF4-FFF2-40B4-BE49-F238E27FC236}">
                    <a16:creationId xmlns:a16="http://schemas.microsoft.com/office/drawing/2014/main" id="{E956E181-033A-4A08-957C-4B63D576B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0000" y="4819650"/>
                <a:ext cx="496888" cy="644525"/>
              </a:xfrm>
              <a:custGeom>
                <a:avLst/>
                <a:gdLst>
                  <a:gd name="T0" fmla="*/ 195 w 200"/>
                  <a:gd name="T1" fmla="*/ 25 h 260"/>
                  <a:gd name="T2" fmla="*/ 190 w 200"/>
                  <a:gd name="T3" fmla="*/ 4 h 260"/>
                  <a:gd name="T4" fmla="*/ 169 w 200"/>
                  <a:gd name="T5" fmla="*/ 9 h 260"/>
                  <a:gd name="T6" fmla="*/ 63 w 200"/>
                  <a:gd name="T7" fmla="*/ 155 h 260"/>
                  <a:gd name="T8" fmla="*/ 5 w 200"/>
                  <a:gd name="T9" fmla="*/ 235 h 260"/>
                  <a:gd name="T10" fmla="*/ 10 w 200"/>
                  <a:gd name="T11" fmla="*/ 256 h 260"/>
                  <a:gd name="T12" fmla="*/ 31 w 200"/>
                  <a:gd name="T13" fmla="*/ 250 h 260"/>
                  <a:gd name="T14" fmla="*/ 137 w 200"/>
                  <a:gd name="T15" fmla="*/ 104 h 260"/>
                  <a:gd name="T16" fmla="*/ 195 w 200"/>
                  <a:gd name="T17" fmla="*/ 2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60">
                    <a:moveTo>
                      <a:pt x="195" y="25"/>
                    </a:moveTo>
                    <a:cubicBezTo>
                      <a:pt x="200" y="18"/>
                      <a:pt x="196" y="8"/>
                      <a:pt x="190" y="4"/>
                    </a:cubicBezTo>
                    <a:cubicBezTo>
                      <a:pt x="182" y="0"/>
                      <a:pt x="174" y="3"/>
                      <a:pt x="169" y="9"/>
                    </a:cubicBezTo>
                    <a:cubicBezTo>
                      <a:pt x="134" y="58"/>
                      <a:pt x="98" y="107"/>
                      <a:pt x="63" y="155"/>
                    </a:cubicBezTo>
                    <a:cubicBezTo>
                      <a:pt x="44" y="182"/>
                      <a:pt x="24" y="209"/>
                      <a:pt x="5" y="235"/>
                    </a:cubicBezTo>
                    <a:cubicBezTo>
                      <a:pt x="0" y="242"/>
                      <a:pt x="4" y="252"/>
                      <a:pt x="10" y="256"/>
                    </a:cubicBezTo>
                    <a:cubicBezTo>
                      <a:pt x="18" y="260"/>
                      <a:pt x="26" y="257"/>
                      <a:pt x="31" y="250"/>
                    </a:cubicBezTo>
                    <a:cubicBezTo>
                      <a:pt x="66" y="202"/>
                      <a:pt x="102" y="153"/>
                      <a:pt x="137" y="104"/>
                    </a:cubicBezTo>
                    <a:cubicBezTo>
                      <a:pt x="156" y="78"/>
                      <a:pt x="176" y="51"/>
                      <a:pt x="19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53">
                <a:extLst>
                  <a:ext uri="{FF2B5EF4-FFF2-40B4-BE49-F238E27FC236}">
                    <a16:creationId xmlns:a16="http://schemas.microsoft.com/office/drawing/2014/main" id="{CE5AAA29-8F5B-42A1-BA5D-29ABB53286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86813" y="4822825"/>
                <a:ext cx="292100" cy="292100"/>
              </a:xfrm>
              <a:custGeom>
                <a:avLst/>
                <a:gdLst>
                  <a:gd name="T0" fmla="*/ 117 w 117"/>
                  <a:gd name="T1" fmla="*/ 61 h 118"/>
                  <a:gd name="T2" fmla="*/ 117 w 117"/>
                  <a:gd name="T3" fmla="*/ 59 h 118"/>
                  <a:gd name="T4" fmla="*/ 117 w 117"/>
                  <a:gd name="T5" fmla="*/ 57 h 118"/>
                  <a:gd name="T6" fmla="*/ 59 w 117"/>
                  <a:gd name="T7" fmla="*/ 1 h 118"/>
                  <a:gd name="T8" fmla="*/ 1 w 117"/>
                  <a:gd name="T9" fmla="*/ 59 h 118"/>
                  <a:gd name="T10" fmla="*/ 59 w 117"/>
                  <a:gd name="T11" fmla="*/ 118 h 118"/>
                  <a:gd name="T12" fmla="*/ 117 w 117"/>
                  <a:gd name="T13" fmla="*/ 61 h 118"/>
                  <a:gd name="T14" fmla="*/ 31 w 117"/>
                  <a:gd name="T15" fmla="*/ 59 h 118"/>
                  <a:gd name="T16" fmla="*/ 59 w 117"/>
                  <a:gd name="T17" fmla="*/ 31 h 118"/>
                  <a:gd name="T18" fmla="*/ 87 w 117"/>
                  <a:gd name="T19" fmla="*/ 59 h 118"/>
                  <a:gd name="T20" fmla="*/ 59 w 117"/>
                  <a:gd name="T21" fmla="*/ 88 h 118"/>
                  <a:gd name="T22" fmla="*/ 31 w 117"/>
                  <a:gd name="T23" fmla="*/ 5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117" y="61"/>
                    </a:moveTo>
                    <a:cubicBezTo>
                      <a:pt x="117" y="61"/>
                      <a:pt x="117" y="60"/>
                      <a:pt x="117" y="59"/>
                    </a:cubicBezTo>
                    <a:cubicBezTo>
                      <a:pt x="117" y="59"/>
                      <a:pt x="117" y="58"/>
                      <a:pt x="117" y="57"/>
                    </a:cubicBezTo>
                    <a:cubicBezTo>
                      <a:pt x="115" y="26"/>
                      <a:pt x="90" y="2"/>
                      <a:pt x="59" y="1"/>
                    </a:cubicBezTo>
                    <a:cubicBezTo>
                      <a:pt x="27" y="0"/>
                      <a:pt x="1" y="28"/>
                      <a:pt x="1" y="59"/>
                    </a:cubicBezTo>
                    <a:cubicBezTo>
                      <a:pt x="0" y="91"/>
                      <a:pt x="28" y="117"/>
                      <a:pt x="59" y="118"/>
                    </a:cubicBezTo>
                    <a:cubicBezTo>
                      <a:pt x="90" y="118"/>
                      <a:pt x="115" y="92"/>
                      <a:pt x="117" y="61"/>
                    </a:cubicBezTo>
                    <a:close/>
                    <a:moveTo>
                      <a:pt x="31" y="59"/>
                    </a:moveTo>
                    <a:cubicBezTo>
                      <a:pt x="30" y="44"/>
                      <a:pt x="44" y="31"/>
                      <a:pt x="59" y="31"/>
                    </a:cubicBezTo>
                    <a:cubicBezTo>
                      <a:pt x="75" y="31"/>
                      <a:pt x="87" y="44"/>
                      <a:pt x="87" y="59"/>
                    </a:cubicBezTo>
                    <a:cubicBezTo>
                      <a:pt x="87" y="75"/>
                      <a:pt x="75" y="87"/>
                      <a:pt x="59" y="88"/>
                    </a:cubicBezTo>
                    <a:cubicBezTo>
                      <a:pt x="43" y="88"/>
                      <a:pt x="31" y="74"/>
                      <a:pt x="3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54">
                <a:extLst>
                  <a:ext uri="{FF2B5EF4-FFF2-40B4-BE49-F238E27FC236}">
                    <a16:creationId xmlns:a16="http://schemas.microsoft.com/office/drawing/2014/main" id="{88AA84C1-90C2-4980-8891-0CADBA9B2B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94800" y="5168900"/>
                <a:ext cx="290513" cy="293688"/>
              </a:xfrm>
              <a:custGeom>
                <a:avLst/>
                <a:gdLst>
                  <a:gd name="T0" fmla="*/ 59 w 117"/>
                  <a:gd name="T1" fmla="*/ 0 h 118"/>
                  <a:gd name="T2" fmla="*/ 1 w 117"/>
                  <a:gd name="T3" fmla="*/ 59 h 118"/>
                  <a:gd name="T4" fmla="*/ 59 w 117"/>
                  <a:gd name="T5" fmla="*/ 117 h 118"/>
                  <a:gd name="T6" fmla="*/ 117 w 117"/>
                  <a:gd name="T7" fmla="*/ 61 h 118"/>
                  <a:gd name="T8" fmla="*/ 117 w 117"/>
                  <a:gd name="T9" fmla="*/ 59 h 118"/>
                  <a:gd name="T10" fmla="*/ 117 w 117"/>
                  <a:gd name="T11" fmla="*/ 56 h 118"/>
                  <a:gd name="T12" fmla="*/ 59 w 117"/>
                  <a:gd name="T13" fmla="*/ 0 h 118"/>
                  <a:gd name="T14" fmla="*/ 59 w 117"/>
                  <a:gd name="T15" fmla="*/ 87 h 118"/>
                  <a:gd name="T16" fmla="*/ 31 w 117"/>
                  <a:gd name="T17" fmla="*/ 59 h 118"/>
                  <a:gd name="T18" fmla="*/ 59 w 117"/>
                  <a:gd name="T19" fmla="*/ 30 h 118"/>
                  <a:gd name="T20" fmla="*/ 87 w 117"/>
                  <a:gd name="T21" fmla="*/ 59 h 118"/>
                  <a:gd name="T22" fmla="*/ 59 w 117"/>
                  <a:gd name="T23" fmla="*/ 8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59" y="0"/>
                    </a:moveTo>
                    <a:cubicBezTo>
                      <a:pt x="27" y="0"/>
                      <a:pt x="1" y="27"/>
                      <a:pt x="1" y="59"/>
                    </a:cubicBezTo>
                    <a:cubicBezTo>
                      <a:pt x="0" y="91"/>
                      <a:pt x="28" y="116"/>
                      <a:pt x="59" y="117"/>
                    </a:cubicBezTo>
                    <a:cubicBezTo>
                      <a:pt x="90" y="118"/>
                      <a:pt x="116" y="91"/>
                      <a:pt x="117" y="61"/>
                    </a:cubicBezTo>
                    <a:cubicBezTo>
                      <a:pt x="117" y="60"/>
                      <a:pt x="117" y="59"/>
                      <a:pt x="117" y="59"/>
                    </a:cubicBezTo>
                    <a:cubicBezTo>
                      <a:pt x="117" y="58"/>
                      <a:pt x="117" y="57"/>
                      <a:pt x="117" y="56"/>
                    </a:cubicBezTo>
                    <a:cubicBezTo>
                      <a:pt x="116" y="25"/>
                      <a:pt x="90" y="1"/>
                      <a:pt x="59" y="0"/>
                    </a:cubicBezTo>
                    <a:close/>
                    <a:moveTo>
                      <a:pt x="59" y="87"/>
                    </a:moveTo>
                    <a:cubicBezTo>
                      <a:pt x="43" y="87"/>
                      <a:pt x="31" y="74"/>
                      <a:pt x="31" y="59"/>
                    </a:cubicBezTo>
                    <a:cubicBezTo>
                      <a:pt x="30" y="43"/>
                      <a:pt x="44" y="31"/>
                      <a:pt x="59" y="30"/>
                    </a:cubicBezTo>
                    <a:cubicBezTo>
                      <a:pt x="75" y="30"/>
                      <a:pt x="87" y="43"/>
                      <a:pt x="87" y="59"/>
                    </a:cubicBezTo>
                    <a:cubicBezTo>
                      <a:pt x="87" y="74"/>
                      <a:pt x="75" y="86"/>
                      <a:pt x="59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55">
                <a:extLst>
                  <a:ext uri="{FF2B5EF4-FFF2-40B4-BE49-F238E27FC236}">
                    <a16:creationId xmlns:a16="http://schemas.microsoft.com/office/drawing/2014/main" id="{99300E76-84B7-49C8-B607-A634C918FB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23263" y="4287838"/>
                <a:ext cx="1646238" cy="1720850"/>
              </a:xfrm>
              <a:custGeom>
                <a:avLst/>
                <a:gdLst>
                  <a:gd name="T0" fmla="*/ 589 w 663"/>
                  <a:gd name="T1" fmla="*/ 345 h 695"/>
                  <a:gd name="T2" fmla="*/ 651 w 663"/>
                  <a:gd name="T3" fmla="*/ 273 h 695"/>
                  <a:gd name="T4" fmla="*/ 612 w 663"/>
                  <a:gd name="T5" fmla="*/ 211 h 695"/>
                  <a:gd name="T6" fmla="*/ 546 w 663"/>
                  <a:gd name="T7" fmla="*/ 112 h 695"/>
                  <a:gd name="T8" fmla="*/ 525 w 663"/>
                  <a:gd name="T9" fmla="*/ 62 h 695"/>
                  <a:gd name="T10" fmla="*/ 411 w 663"/>
                  <a:gd name="T11" fmla="*/ 100 h 695"/>
                  <a:gd name="T12" fmla="*/ 361 w 663"/>
                  <a:gd name="T13" fmla="*/ 19 h 695"/>
                  <a:gd name="T14" fmla="*/ 291 w 663"/>
                  <a:gd name="T15" fmla="*/ 37 h 695"/>
                  <a:gd name="T16" fmla="*/ 176 w 663"/>
                  <a:gd name="T17" fmla="*/ 68 h 695"/>
                  <a:gd name="T18" fmla="*/ 121 w 663"/>
                  <a:gd name="T19" fmla="*/ 75 h 695"/>
                  <a:gd name="T20" fmla="*/ 123 w 663"/>
                  <a:gd name="T21" fmla="*/ 194 h 695"/>
                  <a:gd name="T22" fmla="*/ 30 w 663"/>
                  <a:gd name="T23" fmla="*/ 216 h 695"/>
                  <a:gd name="T24" fmla="*/ 27 w 663"/>
                  <a:gd name="T25" fmla="*/ 290 h 695"/>
                  <a:gd name="T26" fmla="*/ 23 w 663"/>
                  <a:gd name="T27" fmla="*/ 405 h 695"/>
                  <a:gd name="T28" fmla="*/ 8 w 663"/>
                  <a:gd name="T29" fmla="*/ 459 h 695"/>
                  <a:gd name="T30" fmla="*/ 123 w 663"/>
                  <a:gd name="T31" fmla="*/ 496 h 695"/>
                  <a:gd name="T32" fmla="*/ 115 w 663"/>
                  <a:gd name="T33" fmla="*/ 593 h 695"/>
                  <a:gd name="T34" fmla="*/ 183 w 663"/>
                  <a:gd name="T35" fmla="*/ 618 h 695"/>
                  <a:gd name="T36" fmla="*/ 283 w 663"/>
                  <a:gd name="T37" fmla="*/ 641 h 695"/>
                  <a:gd name="T38" fmla="*/ 360 w 663"/>
                  <a:gd name="T39" fmla="*/ 674 h 695"/>
                  <a:gd name="T40" fmla="*/ 411 w 663"/>
                  <a:gd name="T41" fmla="*/ 590 h 695"/>
                  <a:gd name="T42" fmla="*/ 501 w 663"/>
                  <a:gd name="T43" fmla="*/ 627 h 695"/>
                  <a:gd name="T44" fmla="*/ 546 w 663"/>
                  <a:gd name="T45" fmla="*/ 570 h 695"/>
                  <a:gd name="T46" fmla="*/ 619 w 663"/>
                  <a:gd name="T47" fmla="*/ 478 h 695"/>
                  <a:gd name="T48" fmla="*/ 660 w 663"/>
                  <a:gd name="T49" fmla="*/ 443 h 695"/>
                  <a:gd name="T50" fmla="*/ 626 w 663"/>
                  <a:gd name="T51" fmla="*/ 445 h 695"/>
                  <a:gd name="T52" fmla="*/ 520 w 663"/>
                  <a:gd name="T53" fmla="*/ 470 h 695"/>
                  <a:gd name="T54" fmla="*/ 516 w 663"/>
                  <a:gd name="T55" fmla="*/ 578 h 695"/>
                  <a:gd name="T56" fmla="*/ 510 w 663"/>
                  <a:gd name="T57" fmla="*/ 598 h 695"/>
                  <a:gd name="T58" fmla="*/ 409 w 663"/>
                  <a:gd name="T59" fmla="*/ 556 h 695"/>
                  <a:gd name="T60" fmla="*/ 335 w 663"/>
                  <a:gd name="T61" fmla="*/ 657 h 695"/>
                  <a:gd name="T62" fmla="*/ 324 w 663"/>
                  <a:gd name="T63" fmla="*/ 650 h 695"/>
                  <a:gd name="T64" fmla="*/ 271 w 663"/>
                  <a:gd name="T65" fmla="*/ 563 h 695"/>
                  <a:gd name="T66" fmla="*/ 168 w 663"/>
                  <a:gd name="T67" fmla="*/ 592 h 695"/>
                  <a:gd name="T68" fmla="*/ 148 w 663"/>
                  <a:gd name="T69" fmla="*/ 599 h 695"/>
                  <a:gd name="T70" fmla="*/ 149 w 663"/>
                  <a:gd name="T71" fmla="*/ 554 h 695"/>
                  <a:gd name="T72" fmla="*/ 143 w 663"/>
                  <a:gd name="T73" fmla="*/ 470 h 695"/>
                  <a:gd name="T74" fmla="*/ 38 w 663"/>
                  <a:gd name="T75" fmla="*/ 445 h 695"/>
                  <a:gd name="T76" fmla="*/ 60 w 663"/>
                  <a:gd name="T77" fmla="*/ 407 h 695"/>
                  <a:gd name="T78" fmla="*/ 105 w 663"/>
                  <a:gd name="T79" fmla="*/ 334 h 695"/>
                  <a:gd name="T80" fmla="*/ 34 w 663"/>
                  <a:gd name="T81" fmla="*/ 252 h 695"/>
                  <a:gd name="T82" fmla="*/ 37 w 663"/>
                  <a:gd name="T83" fmla="*/ 245 h 695"/>
                  <a:gd name="T84" fmla="*/ 143 w 663"/>
                  <a:gd name="T85" fmla="*/ 220 h 695"/>
                  <a:gd name="T86" fmla="*/ 147 w 663"/>
                  <a:gd name="T87" fmla="*/ 112 h 695"/>
                  <a:gd name="T88" fmla="*/ 153 w 663"/>
                  <a:gd name="T89" fmla="*/ 91 h 695"/>
                  <a:gd name="T90" fmla="*/ 254 w 663"/>
                  <a:gd name="T91" fmla="*/ 134 h 695"/>
                  <a:gd name="T92" fmla="*/ 320 w 663"/>
                  <a:gd name="T93" fmla="*/ 47 h 695"/>
                  <a:gd name="T94" fmla="*/ 335 w 663"/>
                  <a:gd name="T95" fmla="*/ 33 h 695"/>
                  <a:gd name="T96" fmla="*/ 392 w 663"/>
                  <a:gd name="T97" fmla="*/ 127 h 695"/>
                  <a:gd name="T98" fmla="*/ 495 w 663"/>
                  <a:gd name="T99" fmla="*/ 98 h 695"/>
                  <a:gd name="T100" fmla="*/ 516 w 663"/>
                  <a:gd name="T101" fmla="*/ 91 h 695"/>
                  <a:gd name="T102" fmla="*/ 514 w 663"/>
                  <a:gd name="T103" fmla="*/ 136 h 695"/>
                  <a:gd name="T104" fmla="*/ 520 w 663"/>
                  <a:gd name="T105" fmla="*/ 220 h 695"/>
                  <a:gd name="T106" fmla="*/ 626 w 663"/>
                  <a:gd name="T107" fmla="*/ 245 h 695"/>
                  <a:gd name="T108" fmla="*/ 603 w 663"/>
                  <a:gd name="T109" fmla="*/ 282 h 695"/>
                  <a:gd name="T110" fmla="*/ 558 w 663"/>
                  <a:gd name="T111" fmla="*/ 356 h 695"/>
                  <a:gd name="T112" fmla="*/ 629 w 663"/>
                  <a:gd name="T113" fmla="*/ 438 h 695"/>
                  <a:gd name="T114" fmla="*/ 626 w 663"/>
                  <a:gd name="T115" fmla="*/ 44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63" h="695">
                    <a:moveTo>
                      <a:pt x="636" y="400"/>
                    </a:moveTo>
                    <a:cubicBezTo>
                      <a:pt x="620" y="382"/>
                      <a:pt x="605" y="363"/>
                      <a:pt x="589" y="345"/>
                    </a:cubicBezTo>
                    <a:cubicBezTo>
                      <a:pt x="606" y="325"/>
                      <a:pt x="623" y="305"/>
                      <a:pt x="641" y="285"/>
                    </a:cubicBezTo>
                    <a:cubicBezTo>
                      <a:pt x="644" y="281"/>
                      <a:pt x="647" y="277"/>
                      <a:pt x="651" y="273"/>
                    </a:cubicBezTo>
                    <a:cubicBezTo>
                      <a:pt x="661" y="261"/>
                      <a:pt x="663" y="245"/>
                      <a:pt x="655" y="231"/>
                    </a:cubicBezTo>
                    <a:cubicBezTo>
                      <a:pt x="646" y="216"/>
                      <a:pt x="627" y="214"/>
                      <a:pt x="612" y="211"/>
                    </a:cubicBezTo>
                    <a:cubicBezTo>
                      <a:pt x="588" y="205"/>
                      <a:pt x="564" y="199"/>
                      <a:pt x="540" y="194"/>
                    </a:cubicBezTo>
                    <a:cubicBezTo>
                      <a:pt x="542" y="167"/>
                      <a:pt x="544" y="139"/>
                      <a:pt x="546" y="112"/>
                    </a:cubicBezTo>
                    <a:cubicBezTo>
                      <a:pt x="547" y="107"/>
                      <a:pt x="547" y="102"/>
                      <a:pt x="548" y="97"/>
                    </a:cubicBezTo>
                    <a:cubicBezTo>
                      <a:pt x="549" y="82"/>
                      <a:pt x="539" y="68"/>
                      <a:pt x="525" y="62"/>
                    </a:cubicBezTo>
                    <a:cubicBezTo>
                      <a:pt x="509" y="56"/>
                      <a:pt x="494" y="66"/>
                      <a:pt x="480" y="72"/>
                    </a:cubicBezTo>
                    <a:cubicBezTo>
                      <a:pt x="457" y="81"/>
                      <a:pt x="434" y="91"/>
                      <a:pt x="411" y="100"/>
                    </a:cubicBezTo>
                    <a:cubicBezTo>
                      <a:pt x="397" y="77"/>
                      <a:pt x="383" y="55"/>
                      <a:pt x="369" y="32"/>
                    </a:cubicBezTo>
                    <a:cubicBezTo>
                      <a:pt x="367" y="27"/>
                      <a:pt x="364" y="23"/>
                      <a:pt x="361" y="19"/>
                    </a:cubicBezTo>
                    <a:cubicBezTo>
                      <a:pt x="353" y="5"/>
                      <a:pt x="339" y="0"/>
                      <a:pt x="324" y="2"/>
                    </a:cubicBezTo>
                    <a:cubicBezTo>
                      <a:pt x="307" y="4"/>
                      <a:pt x="299" y="24"/>
                      <a:pt x="291" y="37"/>
                    </a:cubicBezTo>
                    <a:cubicBezTo>
                      <a:pt x="278" y="58"/>
                      <a:pt x="265" y="79"/>
                      <a:pt x="252" y="100"/>
                    </a:cubicBezTo>
                    <a:cubicBezTo>
                      <a:pt x="227" y="90"/>
                      <a:pt x="201" y="79"/>
                      <a:pt x="176" y="68"/>
                    </a:cubicBezTo>
                    <a:cubicBezTo>
                      <a:pt x="162" y="63"/>
                      <a:pt x="162" y="63"/>
                      <a:pt x="162" y="63"/>
                    </a:cubicBezTo>
                    <a:cubicBezTo>
                      <a:pt x="147" y="56"/>
                      <a:pt x="130" y="63"/>
                      <a:pt x="121" y="75"/>
                    </a:cubicBezTo>
                    <a:cubicBezTo>
                      <a:pt x="112" y="88"/>
                      <a:pt x="116" y="105"/>
                      <a:pt x="117" y="120"/>
                    </a:cubicBezTo>
                    <a:cubicBezTo>
                      <a:pt x="119" y="145"/>
                      <a:pt x="121" y="169"/>
                      <a:pt x="123" y="194"/>
                    </a:cubicBezTo>
                    <a:cubicBezTo>
                      <a:pt x="97" y="200"/>
                      <a:pt x="71" y="206"/>
                      <a:pt x="45" y="212"/>
                    </a:cubicBezTo>
                    <a:cubicBezTo>
                      <a:pt x="40" y="213"/>
                      <a:pt x="35" y="215"/>
                      <a:pt x="30" y="216"/>
                    </a:cubicBezTo>
                    <a:cubicBezTo>
                      <a:pt x="15" y="219"/>
                      <a:pt x="4" y="232"/>
                      <a:pt x="3" y="247"/>
                    </a:cubicBezTo>
                    <a:cubicBezTo>
                      <a:pt x="2" y="265"/>
                      <a:pt x="16" y="278"/>
                      <a:pt x="27" y="290"/>
                    </a:cubicBezTo>
                    <a:cubicBezTo>
                      <a:pt x="43" y="308"/>
                      <a:pt x="58" y="327"/>
                      <a:pt x="74" y="345"/>
                    </a:cubicBezTo>
                    <a:cubicBezTo>
                      <a:pt x="57" y="365"/>
                      <a:pt x="40" y="385"/>
                      <a:pt x="23" y="405"/>
                    </a:cubicBezTo>
                    <a:cubicBezTo>
                      <a:pt x="19" y="409"/>
                      <a:pt x="16" y="413"/>
                      <a:pt x="13" y="417"/>
                    </a:cubicBezTo>
                    <a:cubicBezTo>
                      <a:pt x="2" y="429"/>
                      <a:pt x="0" y="445"/>
                      <a:pt x="8" y="459"/>
                    </a:cubicBezTo>
                    <a:cubicBezTo>
                      <a:pt x="17" y="474"/>
                      <a:pt x="36" y="476"/>
                      <a:pt x="51" y="479"/>
                    </a:cubicBezTo>
                    <a:cubicBezTo>
                      <a:pt x="75" y="485"/>
                      <a:pt x="99" y="491"/>
                      <a:pt x="123" y="496"/>
                    </a:cubicBezTo>
                    <a:cubicBezTo>
                      <a:pt x="121" y="523"/>
                      <a:pt x="119" y="550"/>
                      <a:pt x="117" y="578"/>
                    </a:cubicBezTo>
                    <a:cubicBezTo>
                      <a:pt x="116" y="583"/>
                      <a:pt x="116" y="588"/>
                      <a:pt x="115" y="593"/>
                    </a:cubicBezTo>
                    <a:cubicBezTo>
                      <a:pt x="114" y="608"/>
                      <a:pt x="124" y="622"/>
                      <a:pt x="138" y="627"/>
                    </a:cubicBezTo>
                    <a:cubicBezTo>
                      <a:pt x="154" y="634"/>
                      <a:pt x="169" y="624"/>
                      <a:pt x="183" y="618"/>
                    </a:cubicBezTo>
                    <a:cubicBezTo>
                      <a:pt x="206" y="609"/>
                      <a:pt x="229" y="599"/>
                      <a:pt x="252" y="590"/>
                    </a:cubicBezTo>
                    <a:cubicBezTo>
                      <a:pt x="262" y="607"/>
                      <a:pt x="273" y="624"/>
                      <a:pt x="283" y="641"/>
                    </a:cubicBezTo>
                    <a:cubicBezTo>
                      <a:pt x="289" y="651"/>
                      <a:pt x="295" y="660"/>
                      <a:pt x="301" y="670"/>
                    </a:cubicBezTo>
                    <a:cubicBezTo>
                      <a:pt x="315" y="692"/>
                      <a:pt x="344" y="695"/>
                      <a:pt x="360" y="674"/>
                    </a:cubicBezTo>
                    <a:cubicBezTo>
                      <a:pt x="360" y="673"/>
                      <a:pt x="361" y="673"/>
                      <a:pt x="361" y="672"/>
                    </a:cubicBezTo>
                    <a:cubicBezTo>
                      <a:pt x="378" y="645"/>
                      <a:pt x="394" y="617"/>
                      <a:pt x="411" y="590"/>
                    </a:cubicBezTo>
                    <a:cubicBezTo>
                      <a:pt x="436" y="600"/>
                      <a:pt x="462" y="611"/>
                      <a:pt x="487" y="621"/>
                    </a:cubicBezTo>
                    <a:cubicBezTo>
                      <a:pt x="501" y="627"/>
                      <a:pt x="501" y="627"/>
                      <a:pt x="501" y="627"/>
                    </a:cubicBezTo>
                    <a:cubicBezTo>
                      <a:pt x="516" y="633"/>
                      <a:pt x="533" y="627"/>
                      <a:pt x="542" y="615"/>
                    </a:cubicBezTo>
                    <a:cubicBezTo>
                      <a:pt x="551" y="602"/>
                      <a:pt x="547" y="585"/>
                      <a:pt x="546" y="570"/>
                    </a:cubicBezTo>
                    <a:cubicBezTo>
                      <a:pt x="544" y="545"/>
                      <a:pt x="542" y="521"/>
                      <a:pt x="540" y="496"/>
                    </a:cubicBezTo>
                    <a:cubicBezTo>
                      <a:pt x="566" y="490"/>
                      <a:pt x="592" y="484"/>
                      <a:pt x="619" y="478"/>
                    </a:cubicBezTo>
                    <a:cubicBezTo>
                      <a:pt x="624" y="476"/>
                      <a:pt x="629" y="475"/>
                      <a:pt x="633" y="474"/>
                    </a:cubicBezTo>
                    <a:cubicBezTo>
                      <a:pt x="648" y="471"/>
                      <a:pt x="659" y="458"/>
                      <a:pt x="660" y="443"/>
                    </a:cubicBezTo>
                    <a:cubicBezTo>
                      <a:pt x="661" y="425"/>
                      <a:pt x="647" y="412"/>
                      <a:pt x="636" y="400"/>
                    </a:cubicBezTo>
                    <a:close/>
                    <a:moveTo>
                      <a:pt x="626" y="445"/>
                    </a:moveTo>
                    <a:cubicBezTo>
                      <a:pt x="613" y="448"/>
                      <a:pt x="599" y="451"/>
                      <a:pt x="586" y="454"/>
                    </a:cubicBezTo>
                    <a:cubicBezTo>
                      <a:pt x="564" y="460"/>
                      <a:pt x="542" y="465"/>
                      <a:pt x="520" y="470"/>
                    </a:cubicBezTo>
                    <a:cubicBezTo>
                      <a:pt x="514" y="471"/>
                      <a:pt x="508" y="478"/>
                      <a:pt x="509" y="484"/>
                    </a:cubicBezTo>
                    <a:cubicBezTo>
                      <a:pt x="511" y="516"/>
                      <a:pt x="514" y="547"/>
                      <a:pt x="516" y="578"/>
                    </a:cubicBezTo>
                    <a:cubicBezTo>
                      <a:pt x="517" y="583"/>
                      <a:pt x="517" y="588"/>
                      <a:pt x="518" y="593"/>
                    </a:cubicBezTo>
                    <a:cubicBezTo>
                      <a:pt x="518" y="598"/>
                      <a:pt x="516" y="601"/>
                      <a:pt x="510" y="598"/>
                    </a:cubicBezTo>
                    <a:cubicBezTo>
                      <a:pt x="498" y="593"/>
                      <a:pt x="485" y="588"/>
                      <a:pt x="473" y="583"/>
                    </a:cubicBezTo>
                    <a:cubicBezTo>
                      <a:pt x="452" y="574"/>
                      <a:pt x="430" y="565"/>
                      <a:pt x="409" y="556"/>
                    </a:cubicBezTo>
                    <a:cubicBezTo>
                      <a:pt x="403" y="554"/>
                      <a:pt x="395" y="558"/>
                      <a:pt x="392" y="563"/>
                    </a:cubicBezTo>
                    <a:cubicBezTo>
                      <a:pt x="373" y="594"/>
                      <a:pt x="354" y="626"/>
                      <a:pt x="335" y="657"/>
                    </a:cubicBezTo>
                    <a:cubicBezTo>
                      <a:pt x="333" y="659"/>
                      <a:pt x="330" y="660"/>
                      <a:pt x="328" y="657"/>
                    </a:cubicBezTo>
                    <a:cubicBezTo>
                      <a:pt x="327" y="654"/>
                      <a:pt x="325" y="652"/>
                      <a:pt x="324" y="650"/>
                    </a:cubicBezTo>
                    <a:cubicBezTo>
                      <a:pt x="317" y="639"/>
                      <a:pt x="311" y="628"/>
                      <a:pt x="304" y="617"/>
                    </a:cubicBezTo>
                    <a:cubicBezTo>
                      <a:pt x="293" y="599"/>
                      <a:pt x="282" y="581"/>
                      <a:pt x="271" y="563"/>
                    </a:cubicBezTo>
                    <a:cubicBezTo>
                      <a:pt x="268" y="558"/>
                      <a:pt x="260" y="554"/>
                      <a:pt x="254" y="556"/>
                    </a:cubicBezTo>
                    <a:cubicBezTo>
                      <a:pt x="225" y="568"/>
                      <a:pt x="197" y="580"/>
                      <a:pt x="168" y="592"/>
                    </a:cubicBezTo>
                    <a:cubicBezTo>
                      <a:pt x="154" y="598"/>
                      <a:pt x="154" y="598"/>
                      <a:pt x="154" y="598"/>
                    </a:cubicBezTo>
                    <a:cubicBezTo>
                      <a:pt x="151" y="599"/>
                      <a:pt x="150" y="600"/>
                      <a:pt x="148" y="599"/>
                    </a:cubicBezTo>
                    <a:cubicBezTo>
                      <a:pt x="145" y="598"/>
                      <a:pt x="145" y="595"/>
                      <a:pt x="146" y="593"/>
                    </a:cubicBezTo>
                    <a:cubicBezTo>
                      <a:pt x="147" y="580"/>
                      <a:pt x="148" y="567"/>
                      <a:pt x="149" y="554"/>
                    </a:cubicBezTo>
                    <a:cubicBezTo>
                      <a:pt x="151" y="531"/>
                      <a:pt x="153" y="508"/>
                      <a:pt x="154" y="484"/>
                    </a:cubicBezTo>
                    <a:cubicBezTo>
                      <a:pt x="155" y="478"/>
                      <a:pt x="150" y="471"/>
                      <a:pt x="143" y="470"/>
                    </a:cubicBezTo>
                    <a:cubicBezTo>
                      <a:pt x="113" y="463"/>
                      <a:pt x="83" y="456"/>
                      <a:pt x="53" y="449"/>
                    </a:cubicBezTo>
                    <a:cubicBezTo>
                      <a:pt x="48" y="447"/>
                      <a:pt x="43" y="446"/>
                      <a:pt x="38" y="445"/>
                    </a:cubicBezTo>
                    <a:cubicBezTo>
                      <a:pt x="35" y="444"/>
                      <a:pt x="31" y="442"/>
                      <a:pt x="34" y="438"/>
                    </a:cubicBezTo>
                    <a:cubicBezTo>
                      <a:pt x="42" y="428"/>
                      <a:pt x="51" y="418"/>
                      <a:pt x="60" y="407"/>
                    </a:cubicBezTo>
                    <a:cubicBezTo>
                      <a:pt x="75" y="390"/>
                      <a:pt x="90" y="373"/>
                      <a:pt x="105" y="356"/>
                    </a:cubicBezTo>
                    <a:cubicBezTo>
                      <a:pt x="110" y="349"/>
                      <a:pt x="110" y="341"/>
                      <a:pt x="105" y="334"/>
                    </a:cubicBezTo>
                    <a:cubicBezTo>
                      <a:pt x="84" y="311"/>
                      <a:pt x="64" y="287"/>
                      <a:pt x="44" y="263"/>
                    </a:cubicBezTo>
                    <a:cubicBezTo>
                      <a:pt x="40" y="260"/>
                      <a:pt x="37" y="256"/>
                      <a:pt x="34" y="252"/>
                    </a:cubicBezTo>
                    <a:cubicBezTo>
                      <a:pt x="33" y="251"/>
                      <a:pt x="33" y="249"/>
                      <a:pt x="33" y="249"/>
                    </a:cubicBezTo>
                    <a:cubicBezTo>
                      <a:pt x="33" y="246"/>
                      <a:pt x="34" y="246"/>
                      <a:pt x="37" y="245"/>
                    </a:cubicBezTo>
                    <a:cubicBezTo>
                      <a:pt x="50" y="242"/>
                      <a:pt x="64" y="239"/>
                      <a:pt x="77" y="236"/>
                    </a:cubicBezTo>
                    <a:cubicBezTo>
                      <a:pt x="99" y="230"/>
                      <a:pt x="121" y="225"/>
                      <a:pt x="143" y="220"/>
                    </a:cubicBezTo>
                    <a:cubicBezTo>
                      <a:pt x="150" y="218"/>
                      <a:pt x="155" y="212"/>
                      <a:pt x="154" y="205"/>
                    </a:cubicBezTo>
                    <a:cubicBezTo>
                      <a:pt x="152" y="174"/>
                      <a:pt x="149" y="143"/>
                      <a:pt x="147" y="112"/>
                    </a:cubicBezTo>
                    <a:cubicBezTo>
                      <a:pt x="146" y="107"/>
                      <a:pt x="146" y="102"/>
                      <a:pt x="146" y="97"/>
                    </a:cubicBezTo>
                    <a:cubicBezTo>
                      <a:pt x="145" y="92"/>
                      <a:pt x="147" y="89"/>
                      <a:pt x="153" y="91"/>
                    </a:cubicBezTo>
                    <a:cubicBezTo>
                      <a:pt x="166" y="96"/>
                      <a:pt x="178" y="102"/>
                      <a:pt x="190" y="107"/>
                    </a:cubicBezTo>
                    <a:cubicBezTo>
                      <a:pt x="211" y="116"/>
                      <a:pt x="233" y="125"/>
                      <a:pt x="254" y="134"/>
                    </a:cubicBezTo>
                    <a:cubicBezTo>
                      <a:pt x="260" y="136"/>
                      <a:pt x="268" y="132"/>
                      <a:pt x="271" y="127"/>
                    </a:cubicBezTo>
                    <a:cubicBezTo>
                      <a:pt x="287" y="100"/>
                      <a:pt x="304" y="73"/>
                      <a:pt x="320" y="47"/>
                    </a:cubicBezTo>
                    <a:cubicBezTo>
                      <a:pt x="322" y="42"/>
                      <a:pt x="325" y="38"/>
                      <a:pt x="328" y="34"/>
                    </a:cubicBezTo>
                    <a:cubicBezTo>
                      <a:pt x="330" y="30"/>
                      <a:pt x="333" y="30"/>
                      <a:pt x="335" y="33"/>
                    </a:cubicBezTo>
                    <a:cubicBezTo>
                      <a:pt x="342" y="45"/>
                      <a:pt x="349" y="56"/>
                      <a:pt x="356" y="67"/>
                    </a:cubicBezTo>
                    <a:cubicBezTo>
                      <a:pt x="368" y="87"/>
                      <a:pt x="380" y="107"/>
                      <a:pt x="392" y="127"/>
                    </a:cubicBezTo>
                    <a:cubicBezTo>
                      <a:pt x="395" y="132"/>
                      <a:pt x="403" y="136"/>
                      <a:pt x="409" y="134"/>
                    </a:cubicBezTo>
                    <a:cubicBezTo>
                      <a:pt x="438" y="122"/>
                      <a:pt x="466" y="110"/>
                      <a:pt x="495" y="98"/>
                    </a:cubicBezTo>
                    <a:cubicBezTo>
                      <a:pt x="509" y="92"/>
                      <a:pt x="509" y="92"/>
                      <a:pt x="509" y="92"/>
                    </a:cubicBezTo>
                    <a:cubicBezTo>
                      <a:pt x="512" y="91"/>
                      <a:pt x="513" y="90"/>
                      <a:pt x="516" y="91"/>
                    </a:cubicBezTo>
                    <a:cubicBezTo>
                      <a:pt x="518" y="91"/>
                      <a:pt x="518" y="94"/>
                      <a:pt x="518" y="96"/>
                    </a:cubicBezTo>
                    <a:cubicBezTo>
                      <a:pt x="517" y="110"/>
                      <a:pt x="515" y="123"/>
                      <a:pt x="514" y="136"/>
                    </a:cubicBezTo>
                    <a:cubicBezTo>
                      <a:pt x="512" y="159"/>
                      <a:pt x="511" y="182"/>
                      <a:pt x="509" y="205"/>
                    </a:cubicBezTo>
                    <a:cubicBezTo>
                      <a:pt x="508" y="212"/>
                      <a:pt x="514" y="218"/>
                      <a:pt x="520" y="220"/>
                    </a:cubicBezTo>
                    <a:cubicBezTo>
                      <a:pt x="550" y="227"/>
                      <a:pt x="580" y="234"/>
                      <a:pt x="611" y="241"/>
                    </a:cubicBezTo>
                    <a:cubicBezTo>
                      <a:pt x="616" y="243"/>
                      <a:pt x="621" y="244"/>
                      <a:pt x="626" y="245"/>
                    </a:cubicBezTo>
                    <a:cubicBezTo>
                      <a:pt x="628" y="245"/>
                      <a:pt x="633" y="248"/>
                      <a:pt x="630" y="252"/>
                    </a:cubicBezTo>
                    <a:cubicBezTo>
                      <a:pt x="621" y="262"/>
                      <a:pt x="612" y="272"/>
                      <a:pt x="603" y="282"/>
                    </a:cubicBezTo>
                    <a:cubicBezTo>
                      <a:pt x="588" y="300"/>
                      <a:pt x="573" y="317"/>
                      <a:pt x="558" y="334"/>
                    </a:cubicBezTo>
                    <a:cubicBezTo>
                      <a:pt x="553" y="341"/>
                      <a:pt x="553" y="349"/>
                      <a:pt x="558" y="356"/>
                    </a:cubicBezTo>
                    <a:cubicBezTo>
                      <a:pt x="579" y="379"/>
                      <a:pt x="599" y="403"/>
                      <a:pt x="619" y="426"/>
                    </a:cubicBezTo>
                    <a:cubicBezTo>
                      <a:pt x="623" y="430"/>
                      <a:pt x="626" y="434"/>
                      <a:pt x="629" y="438"/>
                    </a:cubicBezTo>
                    <a:cubicBezTo>
                      <a:pt x="630" y="439"/>
                      <a:pt x="630" y="440"/>
                      <a:pt x="630" y="441"/>
                    </a:cubicBezTo>
                    <a:cubicBezTo>
                      <a:pt x="630" y="444"/>
                      <a:pt x="629" y="444"/>
                      <a:pt x="626" y="4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5E6A11-C60D-4DBA-812C-000E40511DD0}"/>
              </a:ext>
            </a:extLst>
          </p:cNvPr>
          <p:cNvGrpSpPr/>
          <p:nvPr/>
        </p:nvGrpSpPr>
        <p:grpSpPr>
          <a:xfrm>
            <a:off x="472952" y="2690633"/>
            <a:ext cx="2364888" cy="338554"/>
            <a:chOff x="472952" y="2690633"/>
            <a:chExt cx="2364888" cy="338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12AE15-BC3B-4A8F-AFD0-DE468749F8E4}"/>
                </a:ext>
              </a:extLst>
            </p:cNvPr>
            <p:cNvSpPr txBox="1"/>
            <p:nvPr/>
          </p:nvSpPr>
          <p:spPr>
            <a:xfrm>
              <a:off x="889978" y="2690633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code</a:t>
              </a:r>
            </a:p>
          </p:txBody>
        </p:sp>
        <p:sp>
          <p:nvSpPr>
            <p:cNvPr id="27" name="Freeform 285">
              <a:extLst>
                <a:ext uri="{FF2B5EF4-FFF2-40B4-BE49-F238E27FC236}">
                  <a16:creationId xmlns:a16="http://schemas.microsoft.com/office/drawing/2014/main" id="{050422BF-A8AA-427E-8FB7-E57C84139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52" y="2760066"/>
              <a:ext cx="235136" cy="196069"/>
            </a:xfrm>
            <a:custGeom>
              <a:avLst/>
              <a:gdLst>
                <a:gd name="T0" fmla="*/ 606 w 616"/>
                <a:gd name="T1" fmla="*/ 182 h 514"/>
                <a:gd name="T2" fmla="*/ 591 w 616"/>
                <a:gd name="T3" fmla="*/ 177 h 514"/>
                <a:gd name="T4" fmla="*/ 546 w 616"/>
                <a:gd name="T5" fmla="*/ 177 h 514"/>
                <a:gd name="T6" fmla="*/ 493 w 616"/>
                <a:gd name="T7" fmla="*/ 11 h 514"/>
                <a:gd name="T8" fmla="*/ 479 w 616"/>
                <a:gd name="T9" fmla="*/ 2 h 514"/>
                <a:gd name="T10" fmla="*/ 462 w 616"/>
                <a:gd name="T11" fmla="*/ 2 h 514"/>
                <a:gd name="T12" fmla="*/ 457 w 616"/>
                <a:gd name="T13" fmla="*/ 4 h 514"/>
                <a:gd name="T14" fmla="*/ 364 w 616"/>
                <a:gd name="T15" fmla="*/ 33 h 514"/>
                <a:gd name="T16" fmla="*/ 26 w 616"/>
                <a:gd name="T17" fmla="*/ 142 h 514"/>
                <a:gd name="T18" fmla="*/ 17 w 616"/>
                <a:gd name="T19" fmla="*/ 146 h 514"/>
                <a:gd name="T20" fmla="*/ 7 w 616"/>
                <a:gd name="T21" fmla="*/ 154 h 514"/>
                <a:gd name="T22" fmla="*/ 10 w 616"/>
                <a:gd name="T23" fmla="*/ 152 h 514"/>
                <a:gd name="T24" fmla="*/ 6 w 616"/>
                <a:gd name="T25" fmla="*/ 155 h 514"/>
                <a:gd name="T26" fmla="*/ 48 w 616"/>
                <a:gd name="T27" fmla="*/ 314 h 514"/>
                <a:gd name="T28" fmla="*/ 86 w 616"/>
                <a:gd name="T29" fmla="*/ 432 h 514"/>
                <a:gd name="T30" fmla="*/ 101 w 616"/>
                <a:gd name="T31" fmla="*/ 473 h 514"/>
                <a:gd name="T32" fmla="*/ 133 w 616"/>
                <a:gd name="T33" fmla="*/ 514 h 514"/>
                <a:gd name="T34" fmla="*/ 591 w 616"/>
                <a:gd name="T35" fmla="*/ 514 h 514"/>
                <a:gd name="T36" fmla="*/ 616 w 616"/>
                <a:gd name="T37" fmla="*/ 195 h 514"/>
                <a:gd name="T38" fmla="*/ 110 w 616"/>
                <a:gd name="T39" fmla="*/ 183 h 514"/>
                <a:gd name="T40" fmla="*/ 127 w 616"/>
                <a:gd name="T41" fmla="*/ 390 h 514"/>
                <a:gd name="T42" fmla="*/ 590 w 616"/>
                <a:gd name="T43" fmla="*/ 426 h 514"/>
                <a:gd name="T44" fmla="*/ 127 w 616"/>
                <a:gd name="T45" fmla="*/ 390 h 514"/>
                <a:gd name="T46" fmla="*/ 607 w 616"/>
                <a:gd name="T47" fmla="*/ 183 h 514"/>
                <a:gd name="T48" fmla="*/ 589 w 616"/>
                <a:gd name="T49" fmla="*/ 204 h 514"/>
                <a:gd name="T50" fmla="*/ 590 w 616"/>
                <a:gd name="T51" fmla="*/ 204 h 514"/>
                <a:gd name="T52" fmla="*/ 127 w 616"/>
                <a:gd name="T53" fmla="*/ 363 h 514"/>
                <a:gd name="T54" fmla="*/ 128 w 616"/>
                <a:gd name="T55" fmla="*/ 204 h 514"/>
                <a:gd name="T56" fmla="*/ 589 w 616"/>
                <a:gd name="T57" fmla="*/ 204 h 514"/>
                <a:gd name="T58" fmla="*/ 30 w 616"/>
                <a:gd name="T59" fmla="*/ 169 h 514"/>
                <a:gd name="T60" fmla="*/ 30 w 616"/>
                <a:gd name="T61" fmla="*/ 169 h 514"/>
                <a:gd name="T62" fmla="*/ 53 w 616"/>
                <a:gd name="T63" fmla="*/ 162 h 514"/>
                <a:gd name="T64" fmla="*/ 330 w 616"/>
                <a:gd name="T65" fmla="*/ 73 h 514"/>
                <a:gd name="T66" fmla="*/ 468 w 616"/>
                <a:gd name="T67" fmla="*/ 28 h 514"/>
                <a:gd name="T68" fmla="*/ 514 w 616"/>
                <a:gd name="T69" fmla="*/ 164 h 514"/>
                <a:gd name="T70" fmla="*/ 128 w 616"/>
                <a:gd name="T71" fmla="*/ 177 h 514"/>
                <a:gd name="T72" fmla="*/ 114 w 616"/>
                <a:gd name="T73" fmla="*/ 181 h 514"/>
                <a:gd name="T74" fmla="*/ 101 w 616"/>
                <a:gd name="T75" fmla="*/ 195 h 514"/>
                <a:gd name="T76" fmla="*/ 85 w 616"/>
                <a:gd name="T77" fmla="*/ 341 h 514"/>
                <a:gd name="T78" fmla="*/ 127 w 616"/>
                <a:gd name="T79" fmla="*/ 487 h 514"/>
                <a:gd name="T80" fmla="*/ 128 w 616"/>
                <a:gd name="T81" fmla="*/ 487 h 514"/>
                <a:gd name="T82" fmla="*/ 129 w 616"/>
                <a:gd name="T83" fmla="*/ 487 h 514"/>
                <a:gd name="T84" fmla="*/ 129 w 616"/>
                <a:gd name="T85" fmla="*/ 487 h 514"/>
                <a:gd name="T86" fmla="*/ 129 w 616"/>
                <a:gd name="T87" fmla="*/ 487 h 514"/>
                <a:gd name="T88" fmla="*/ 127 w 616"/>
                <a:gd name="T89" fmla="*/ 467 h 514"/>
                <a:gd name="T90" fmla="*/ 590 w 616"/>
                <a:gd name="T91" fmla="*/ 453 h 514"/>
                <a:gd name="T92" fmla="*/ 589 w 616"/>
                <a:gd name="T93" fmla="*/ 485 h 514"/>
                <a:gd name="T94" fmla="*/ 129 w 616"/>
                <a:gd name="T95" fmla="*/ 487 h 514"/>
                <a:gd name="T96" fmla="*/ 589 w 616"/>
                <a:gd name="T97" fmla="*/ 487 h 514"/>
                <a:gd name="T98" fmla="*/ 589 w 616"/>
                <a:gd name="T99" fmla="*/ 487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6" h="514">
                  <a:moveTo>
                    <a:pt x="606" y="183"/>
                  </a:moveTo>
                  <a:cubicBezTo>
                    <a:pt x="606" y="182"/>
                    <a:pt x="606" y="182"/>
                    <a:pt x="606" y="182"/>
                  </a:cubicBezTo>
                  <a:cubicBezTo>
                    <a:pt x="605" y="182"/>
                    <a:pt x="604" y="181"/>
                    <a:pt x="603" y="181"/>
                  </a:cubicBezTo>
                  <a:cubicBezTo>
                    <a:pt x="599" y="179"/>
                    <a:pt x="595" y="178"/>
                    <a:pt x="591" y="177"/>
                  </a:cubicBezTo>
                  <a:cubicBezTo>
                    <a:pt x="590" y="177"/>
                    <a:pt x="589" y="177"/>
                    <a:pt x="588" y="177"/>
                  </a:cubicBezTo>
                  <a:cubicBezTo>
                    <a:pt x="546" y="177"/>
                    <a:pt x="546" y="177"/>
                    <a:pt x="546" y="177"/>
                  </a:cubicBezTo>
                  <a:cubicBezTo>
                    <a:pt x="532" y="134"/>
                    <a:pt x="532" y="134"/>
                    <a:pt x="532" y="134"/>
                  </a:cubicBezTo>
                  <a:cubicBezTo>
                    <a:pt x="519" y="93"/>
                    <a:pt x="506" y="52"/>
                    <a:pt x="493" y="11"/>
                  </a:cubicBezTo>
                  <a:cubicBezTo>
                    <a:pt x="491" y="6"/>
                    <a:pt x="486" y="2"/>
                    <a:pt x="480" y="2"/>
                  </a:cubicBezTo>
                  <a:cubicBezTo>
                    <a:pt x="480" y="2"/>
                    <a:pt x="479" y="2"/>
                    <a:pt x="479" y="2"/>
                  </a:cubicBezTo>
                  <a:cubicBezTo>
                    <a:pt x="477" y="1"/>
                    <a:pt x="475" y="1"/>
                    <a:pt x="472" y="1"/>
                  </a:cubicBezTo>
                  <a:cubicBezTo>
                    <a:pt x="469" y="0"/>
                    <a:pt x="465" y="1"/>
                    <a:pt x="462" y="2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0" y="3"/>
                    <a:pt x="458" y="3"/>
                    <a:pt x="457" y="4"/>
                  </a:cubicBezTo>
                  <a:cubicBezTo>
                    <a:pt x="450" y="6"/>
                    <a:pt x="444" y="8"/>
                    <a:pt x="437" y="10"/>
                  </a:cubicBezTo>
                  <a:cubicBezTo>
                    <a:pt x="413" y="18"/>
                    <a:pt x="388" y="26"/>
                    <a:pt x="364" y="33"/>
                  </a:cubicBezTo>
                  <a:cubicBezTo>
                    <a:pt x="295" y="55"/>
                    <a:pt x="227" y="77"/>
                    <a:pt x="159" y="99"/>
                  </a:cubicBezTo>
                  <a:cubicBezTo>
                    <a:pt x="114" y="114"/>
                    <a:pt x="70" y="128"/>
                    <a:pt x="26" y="142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1" y="144"/>
                    <a:pt x="19" y="145"/>
                    <a:pt x="17" y="146"/>
                  </a:cubicBezTo>
                  <a:cubicBezTo>
                    <a:pt x="14" y="147"/>
                    <a:pt x="12" y="149"/>
                    <a:pt x="10" y="151"/>
                  </a:cubicBezTo>
                  <a:cubicBezTo>
                    <a:pt x="9" y="152"/>
                    <a:pt x="8" y="153"/>
                    <a:pt x="7" y="154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8" y="153"/>
                    <a:pt x="9" y="153"/>
                    <a:pt x="10" y="152"/>
                  </a:cubicBezTo>
                  <a:cubicBezTo>
                    <a:pt x="9" y="153"/>
                    <a:pt x="8" y="154"/>
                    <a:pt x="6" y="154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2" y="158"/>
                    <a:pt x="0" y="163"/>
                    <a:pt x="2" y="168"/>
                  </a:cubicBezTo>
                  <a:cubicBezTo>
                    <a:pt x="17" y="217"/>
                    <a:pt x="33" y="265"/>
                    <a:pt x="48" y="314"/>
                  </a:cubicBezTo>
                  <a:cubicBezTo>
                    <a:pt x="58" y="345"/>
                    <a:pt x="68" y="376"/>
                    <a:pt x="78" y="407"/>
                  </a:cubicBezTo>
                  <a:cubicBezTo>
                    <a:pt x="86" y="432"/>
                    <a:pt x="86" y="432"/>
                    <a:pt x="86" y="432"/>
                  </a:cubicBezTo>
                  <a:cubicBezTo>
                    <a:pt x="89" y="441"/>
                    <a:pt x="93" y="452"/>
                    <a:pt x="101" y="458"/>
                  </a:cubicBezTo>
                  <a:cubicBezTo>
                    <a:pt x="101" y="473"/>
                    <a:pt x="101" y="473"/>
                    <a:pt x="101" y="473"/>
                  </a:cubicBezTo>
                  <a:cubicBezTo>
                    <a:pt x="101" y="487"/>
                    <a:pt x="102" y="501"/>
                    <a:pt x="115" y="510"/>
                  </a:cubicBezTo>
                  <a:cubicBezTo>
                    <a:pt x="120" y="514"/>
                    <a:pt x="127" y="514"/>
                    <a:pt x="133" y="514"/>
                  </a:cubicBezTo>
                  <a:cubicBezTo>
                    <a:pt x="586" y="514"/>
                    <a:pt x="586" y="514"/>
                    <a:pt x="586" y="514"/>
                  </a:cubicBezTo>
                  <a:cubicBezTo>
                    <a:pt x="588" y="514"/>
                    <a:pt x="589" y="514"/>
                    <a:pt x="591" y="514"/>
                  </a:cubicBezTo>
                  <a:cubicBezTo>
                    <a:pt x="610" y="512"/>
                    <a:pt x="616" y="494"/>
                    <a:pt x="616" y="477"/>
                  </a:cubicBezTo>
                  <a:cubicBezTo>
                    <a:pt x="616" y="195"/>
                    <a:pt x="616" y="195"/>
                    <a:pt x="616" y="195"/>
                  </a:cubicBezTo>
                  <a:cubicBezTo>
                    <a:pt x="616" y="190"/>
                    <a:pt x="612" y="184"/>
                    <a:pt x="606" y="183"/>
                  </a:cubicBezTo>
                  <a:close/>
                  <a:moveTo>
                    <a:pt x="110" y="183"/>
                  </a:moveTo>
                  <a:cubicBezTo>
                    <a:pt x="108" y="184"/>
                    <a:pt x="108" y="183"/>
                    <a:pt x="110" y="183"/>
                  </a:cubicBezTo>
                  <a:close/>
                  <a:moveTo>
                    <a:pt x="127" y="390"/>
                  </a:moveTo>
                  <a:cubicBezTo>
                    <a:pt x="590" y="390"/>
                    <a:pt x="590" y="390"/>
                    <a:pt x="590" y="390"/>
                  </a:cubicBezTo>
                  <a:cubicBezTo>
                    <a:pt x="590" y="426"/>
                    <a:pt x="590" y="426"/>
                    <a:pt x="590" y="426"/>
                  </a:cubicBezTo>
                  <a:cubicBezTo>
                    <a:pt x="127" y="426"/>
                    <a:pt x="127" y="426"/>
                    <a:pt x="127" y="426"/>
                  </a:cubicBezTo>
                  <a:lnTo>
                    <a:pt x="127" y="390"/>
                  </a:lnTo>
                  <a:close/>
                  <a:moveTo>
                    <a:pt x="607" y="183"/>
                  </a:moveTo>
                  <a:cubicBezTo>
                    <a:pt x="607" y="183"/>
                    <a:pt x="607" y="183"/>
                    <a:pt x="607" y="183"/>
                  </a:cubicBezTo>
                  <a:cubicBezTo>
                    <a:pt x="609" y="183"/>
                    <a:pt x="609" y="184"/>
                    <a:pt x="607" y="183"/>
                  </a:cubicBezTo>
                  <a:close/>
                  <a:moveTo>
                    <a:pt x="589" y="204"/>
                  </a:moveTo>
                  <a:cubicBezTo>
                    <a:pt x="589" y="204"/>
                    <a:pt x="589" y="204"/>
                    <a:pt x="589" y="204"/>
                  </a:cubicBezTo>
                  <a:cubicBezTo>
                    <a:pt x="589" y="204"/>
                    <a:pt x="589" y="204"/>
                    <a:pt x="590" y="204"/>
                  </a:cubicBezTo>
                  <a:cubicBezTo>
                    <a:pt x="590" y="363"/>
                    <a:pt x="590" y="363"/>
                    <a:pt x="590" y="363"/>
                  </a:cubicBezTo>
                  <a:cubicBezTo>
                    <a:pt x="127" y="363"/>
                    <a:pt x="127" y="363"/>
                    <a:pt x="127" y="363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128" y="204"/>
                    <a:pt x="128" y="204"/>
                    <a:pt x="128" y="204"/>
                  </a:cubicBezTo>
                  <a:cubicBezTo>
                    <a:pt x="128" y="204"/>
                    <a:pt x="128" y="204"/>
                    <a:pt x="128" y="204"/>
                  </a:cubicBezTo>
                  <a:lnTo>
                    <a:pt x="589" y="204"/>
                  </a:lnTo>
                  <a:close/>
                  <a:moveTo>
                    <a:pt x="85" y="341"/>
                  </a:moveTo>
                  <a:cubicBezTo>
                    <a:pt x="67" y="284"/>
                    <a:pt x="48" y="226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2" y="168"/>
                    <a:pt x="33" y="168"/>
                    <a:pt x="34" y="168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77" y="154"/>
                    <a:pt x="101" y="146"/>
                    <a:pt x="125" y="138"/>
                  </a:cubicBezTo>
                  <a:cubicBezTo>
                    <a:pt x="193" y="116"/>
                    <a:pt x="262" y="95"/>
                    <a:pt x="330" y="73"/>
                  </a:cubicBezTo>
                  <a:cubicBezTo>
                    <a:pt x="375" y="58"/>
                    <a:pt x="420" y="44"/>
                    <a:pt x="465" y="29"/>
                  </a:cubicBezTo>
                  <a:cubicBezTo>
                    <a:pt x="468" y="28"/>
                    <a:pt x="468" y="28"/>
                    <a:pt x="468" y="28"/>
                  </a:cubicBezTo>
                  <a:cubicBezTo>
                    <a:pt x="469" y="28"/>
                    <a:pt x="469" y="28"/>
                    <a:pt x="470" y="28"/>
                  </a:cubicBezTo>
                  <a:cubicBezTo>
                    <a:pt x="485" y="73"/>
                    <a:pt x="499" y="119"/>
                    <a:pt x="514" y="164"/>
                  </a:cubicBezTo>
                  <a:cubicBezTo>
                    <a:pt x="515" y="169"/>
                    <a:pt x="517" y="173"/>
                    <a:pt x="518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6" y="177"/>
                    <a:pt x="125" y="178"/>
                    <a:pt x="123" y="178"/>
                  </a:cubicBezTo>
                  <a:cubicBezTo>
                    <a:pt x="119" y="178"/>
                    <a:pt x="117" y="180"/>
                    <a:pt x="114" y="181"/>
                  </a:cubicBezTo>
                  <a:cubicBezTo>
                    <a:pt x="113" y="181"/>
                    <a:pt x="112" y="182"/>
                    <a:pt x="111" y="182"/>
                  </a:cubicBezTo>
                  <a:cubicBezTo>
                    <a:pt x="105" y="184"/>
                    <a:pt x="101" y="189"/>
                    <a:pt x="101" y="195"/>
                  </a:cubicBezTo>
                  <a:cubicBezTo>
                    <a:pt x="101" y="388"/>
                    <a:pt x="101" y="388"/>
                    <a:pt x="101" y="388"/>
                  </a:cubicBezTo>
                  <a:cubicBezTo>
                    <a:pt x="95" y="373"/>
                    <a:pt x="90" y="357"/>
                    <a:pt x="85" y="341"/>
                  </a:cubicBezTo>
                  <a:close/>
                  <a:moveTo>
                    <a:pt x="127" y="487"/>
                  </a:moveTo>
                  <a:cubicBezTo>
                    <a:pt x="127" y="487"/>
                    <a:pt x="127" y="487"/>
                    <a:pt x="127" y="487"/>
                  </a:cubicBezTo>
                  <a:close/>
                  <a:moveTo>
                    <a:pt x="128" y="487"/>
                  </a:moveTo>
                  <a:cubicBezTo>
                    <a:pt x="127" y="487"/>
                    <a:pt x="127" y="486"/>
                    <a:pt x="128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6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7" y="481"/>
                    <a:pt x="127" y="474"/>
                    <a:pt x="127" y="467"/>
                  </a:cubicBezTo>
                  <a:cubicBezTo>
                    <a:pt x="127" y="453"/>
                    <a:pt x="127" y="453"/>
                    <a:pt x="127" y="453"/>
                  </a:cubicBezTo>
                  <a:cubicBezTo>
                    <a:pt x="590" y="453"/>
                    <a:pt x="590" y="453"/>
                    <a:pt x="590" y="453"/>
                  </a:cubicBezTo>
                  <a:cubicBezTo>
                    <a:pt x="590" y="477"/>
                    <a:pt x="590" y="477"/>
                    <a:pt x="590" y="477"/>
                  </a:cubicBezTo>
                  <a:cubicBezTo>
                    <a:pt x="589" y="480"/>
                    <a:pt x="589" y="482"/>
                    <a:pt x="589" y="485"/>
                  </a:cubicBezTo>
                  <a:cubicBezTo>
                    <a:pt x="589" y="485"/>
                    <a:pt x="588" y="486"/>
                    <a:pt x="588" y="487"/>
                  </a:cubicBezTo>
                  <a:lnTo>
                    <a:pt x="129" y="487"/>
                  </a:lnTo>
                  <a:close/>
                  <a:moveTo>
                    <a:pt x="589" y="487"/>
                  </a:moveTo>
                  <a:cubicBezTo>
                    <a:pt x="590" y="486"/>
                    <a:pt x="590" y="486"/>
                    <a:pt x="589" y="487"/>
                  </a:cubicBezTo>
                  <a:close/>
                  <a:moveTo>
                    <a:pt x="589" y="487"/>
                  </a:moveTo>
                  <a:cubicBezTo>
                    <a:pt x="590" y="487"/>
                    <a:pt x="590" y="487"/>
                    <a:pt x="589" y="4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1D8BE24-1ED8-48A6-994E-EAAA4F7CD423}"/>
              </a:ext>
            </a:extLst>
          </p:cNvPr>
          <p:cNvGrpSpPr/>
          <p:nvPr/>
        </p:nvGrpSpPr>
        <p:grpSpPr>
          <a:xfrm>
            <a:off x="456199" y="3345989"/>
            <a:ext cx="2381641" cy="338554"/>
            <a:chOff x="456199" y="3345989"/>
            <a:chExt cx="2381641" cy="338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97A171-9F69-48C8-BDF2-981F776E6771}"/>
                </a:ext>
              </a:extLst>
            </p:cNvPr>
            <p:cNvSpPr txBox="1"/>
            <p:nvPr/>
          </p:nvSpPr>
          <p:spPr>
            <a:xfrm>
              <a:off x="889978" y="3345989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files</a:t>
              </a:r>
            </a:p>
          </p:txBody>
        </p:sp>
        <p:sp>
          <p:nvSpPr>
            <p:cNvPr id="28" name="Freeform 294">
              <a:extLst>
                <a:ext uri="{FF2B5EF4-FFF2-40B4-BE49-F238E27FC236}">
                  <a16:creationId xmlns:a16="http://schemas.microsoft.com/office/drawing/2014/main" id="{608C63DA-BBEB-4292-ABEE-7094B594C4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199" y="3433136"/>
              <a:ext cx="268643" cy="169569"/>
            </a:xfrm>
            <a:custGeom>
              <a:avLst/>
              <a:gdLst>
                <a:gd name="T0" fmla="*/ 553 w 722"/>
                <a:gd name="T1" fmla="*/ 70 h 455"/>
                <a:gd name="T2" fmla="*/ 378 w 722"/>
                <a:gd name="T3" fmla="*/ 55 h 455"/>
                <a:gd name="T4" fmla="*/ 367 w 722"/>
                <a:gd name="T5" fmla="*/ 59 h 455"/>
                <a:gd name="T6" fmla="*/ 352 w 722"/>
                <a:gd name="T7" fmla="*/ 55 h 455"/>
                <a:gd name="T8" fmla="*/ 214 w 722"/>
                <a:gd name="T9" fmla="*/ 31 h 455"/>
                <a:gd name="T10" fmla="*/ 63 w 722"/>
                <a:gd name="T11" fmla="*/ 231 h 455"/>
                <a:gd name="T12" fmla="*/ 537 w 722"/>
                <a:gd name="T13" fmla="*/ 437 h 455"/>
                <a:gd name="T14" fmla="*/ 183 w 722"/>
                <a:gd name="T15" fmla="*/ 138 h 455"/>
                <a:gd name="T16" fmla="*/ 230 w 722"/>
                <a:gd name="T17" fmla="*/ 60 h 455"/>
                <a:gd name="T18" fmla="*/ 248 w 722"/>
                <a:gd name="T19" fmla="*/ 41 h 455"/>
                <a:gd name="T20" fmla="*/ 254 w 722"/>
                <a:gd name="T21" fmla="*/ 38 h 455"/>
                <a:gd name="T22" fmla="*/ 264 w 722"/>
                <a:gd name="T23" fmla="*/ 40 h 455"/>
                <a:gd name="T24" fmla="*/ 295 w 722"/>
                <a:gd name="T25" fmla="*/ 58 h 455"/>
                <a:gd name="T26" fmla="*/ 462 w 722"/>
                <a:gd name="T27" fmla="*/ 38 h 455"/>
                <a:gd name="T28" fmla="*/ 470 w 722"/>
                <a:gd name="T29" fmla="*/ 36 h 455"/>
                <a:gd name="T30" fmla="*/ 481 w 722"/>
                <a:gd name="T31" fmla="*/ 38 h 455"/>
                <a:gd name="T32" fmla="*/ 494 w 722"/>
                <a:gd name="T33" fmla="*/ 46 h 455"/>
                <a:gd name="T34" fmla="*/ 514 w 722"/>
                <a:gd name="T35" fmla="*/ 68 h 455"/>
                <a:gd name="T36" fmla="*/ 565 w 722"/>
                <a:gd name="T37" fmla="*/ 160 h 455"/>
                <a:gd name="T38" fmla="*/ 570 w 722"/>
                <a:gd name="T39" fmla="*/ 171 h 455"/>
                <a:gd name="T40" fmla="*/ 585 w 722"/>
                <a:gd name="T41" fmla="*/ 218 h 455"/>
                <a:gd name="T42" fmla="*/ 582 w 722"/>
                <a:gd name="T43" fmla="*/ 231 h 455"/>
                <a:gd name="T44" fmla="*/ 575 w 722"/>
                <a:gd name="T45" fmla="*/ 243 h 455"/>
                <a:gd name="T46" fmla="*/ 559 w 722"/>
                <a:gd name="T47" fmla="*/ 257 h 455"/>
                <a:gd name="T48" fmla="*/ 537 w 722"/>
                <a:gd name="T49" fmla="*/ 269 h 455"/>
                <a:gd name="T50" fmla="*/ 235 w 722"/>
                <a:gd name="T51" fmla="*/ 281 h 455"/>
                <a:gd name="T52" fmla="*/ 193 w 722"/>
                <a:gd name="T53" fmla="*/ 269 h 455"/>
                <a:gd name="T54" fmla="*/ 168 w 722"/>
                <a:gd name="T55" fmla="*/ 255 h 455"/>
                <a:gd name="T56" fmla="*/ 151 w 722"/>
                <a:gd name="T57" fmla="*/ 235 h 455"/>
                <a:gd name="T58" fmla="*/ 146 w 722"/>
                <a:gd name="T59" fmla="*/ 219 h 455"/>
                <a:gd name="T60" fmla="*/ 680 w 722"/>
                <a:gd name="T61" fmla="*/ 342 h 455"/>
                <a:gd name="T62" fmla="*/ 688 w 722"/>
                <a:gd name="T63" fmla="*/ 327 h 455"/>
                <a:gd name="T64" fmla="*/ 680 w 722"/>
                <a:gd name="T65" fmla="*/ 341 h 455"/>
                <a:gd name="T66" fmla="*/ 664 w 722"/>
                <a:gd name="T67" fmla="*/ 357 h 455"/>
                <a:gd name="T68" fmla="*/ 625 w 722"/>
                <a:gd name="T69" fmla="*/ 379 h 455"/>
                <a:gd name="T70" fmla="*/ 122 w 722"/>
                <a:gd name="T71" fmla="*/ 385 h 455"/>
                <a:gd name="T72" fmla="*/ 68 w 722"/>
                <a:gd name="T73" fmla="*/ 357 h 455"/>
                <a:gd name="T74" fmla="*/ 51 w 722"/>
                <a:gd name="T75" fmla="*/ 340 h 455"/>
                <a:gd name="T76" fmla="*/ 44 w 722"/>
                <a:gd name="T77" fmla="*/ 329 h 455"/>
                <a:gd name="T78" fmla="*/ 41 w 722"/>
                <a:gd name="T79" fmla="*/ 308 h 455"/>
                <a:gd name="T80" fmla="*/ 46 w 722"/>
                <a:gd name="T81" fmla="*/ 292 h 455"/>
                <a:gd name="T82" fmla="*/ 61 w 722"/>
                <a:gd name="T83" fmla="*/ 272 h 455"/>
                <a:gd name="T84" fmla="*/ 101 w 722"/>
                <a:gd name="T85" fmla="*/ 244 h 455"/>
                <a:gd name="T86" fmla="*/ 241 w 722"/>
                <a:gd name="T87" fmla="*/ 314 h 455"/>
                <a:gd name="T88" fmla="*/ 593 w 722"/>
                <a:gd name="T89" fmla="*/ 270 h 455"/>
                <a:gd name="T90" fmla="*/ 657 w 722"/>
                <a:gd name="T91" fmla="*/ 261 h 455"/>
                <a:gd name="T92" fmla="*/ 679 w 722"/>
                <a:gd name="T93" fmla="*/ 282 h 455"/>
                <a:gd name="T94" fmla="*/ 689 w 722"/>
                <a:gd name="T95" fmla="*/ 302 h 455"/>
                <a:gd name="T96" fmla="*/ 691 w 722"/>
                <a:gd name="T97" fmla="*/ 31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2" h="455">
                  <a:moveTo>
                    <a:pt x="646" y="218"/>
                  </a:moveTo>
                  <a:cubicBezTo>
                    <a:pt x="636" y="212"/>
                    <a:pt x="626" y="207"/>
                    <a:pt x="615" y="203"/>
                  </a:cubicBezTo>
                  <a:cubicBezTo>
                    <a:pt x="607" y="178"/>
                    <a:pt x="596" y="154"/>
                    <a:pt x="585" y="130"/>
                  </a:cubicBezTo>
                  <a:cubicBezTo>
                    <a:pt x="576" y="109"/>
                    <a:pt x="565" y="89"/>
                    <a:pt x="553" y="70"/>
                  </a:cubicBezTo>
                  <a:cubicBezTo>
                    <a:pt x="542" y="52"/>
                    <a:pt x="529" y="35"/>
                    <a:pt x="513" y="22"/>
                  </a:cubicBezTo>
                  <a:cubicBezTo>
                    <a:pt x="496" y="9"/>
                    <a:pt x="477" y="0"/>
                    <a:pt x="456" y="7"/>
                  </a:cubicBezTo>
                  <a:cubicBezTo>
                    <a:pt x="430" y="16"/>
                    <a:pt x="410" y="37"/>
                    <a:pt x="387" y="51"/>
                  </a:cubicBezTo>
                  <a:cubicBezTo>
                    <a:pt x="384" y="52"/>
                    <a:pt x="381" y="54"/>
                    <a:pt x="378" y="55"/>
                  </a:cubicBezTo>
                  <a:cubicBezTo>
                    <a:pt x="378" y="55"/>
                    <a:pt x="376" y="56"/>
                    <a:pt x="376" y="56"/>
                  </a:cubicBezTo>
                  <a:cubicBezTo>
                    <a:pt x="375" y="57"/>
                    <a:pt x="374" y="57"/>
                    <a:pt x="373" y="57"/>
                  </a:cubicBezTo>
                  <a:cubicBezTo>
                    <a:pt x="372" y="58"/>
                    <a:pt x="370" y="58"/>
                    <a:pt x="369" y="58"/>
                  </a:cubicBezTo>
                  <a:cubicBezTo>
                    <a:pt x="369" y="58"/>
                    <a:pt x="368" y="59"/>
                    <a:pt x="367" y="59"/>
                  </a:cubicBezTo>
                  <a:cubicBezTo>
                    <a:pt x="366" y="59"/>
                    <a:pt x="365" y="59"/>
                    <a:pt x="365" y="59"/>
                  </a:cubicBezTo>
                  <a:cubicBezTo>
                    <a:pt x="364" y="59"/>
                    <a:pt x="363" y="59"/>
                    <a:pt x="363" y="58"/>
                  </a:cubicBezTo>
                  <a:cubicBezTo>
                    <a:pt x="360" y="58"/>
                    <a:pt x="357" y="57"/>
                    <a:pt x="355" y="57"/>
                  </a:cubicBezTo>
                  <a:cubicBezTo>
                    <a:pt x="354" y="56"/>
                    <a:pt x="353" y="56"/>
                    <a:pt x="352" y="55"/>
                  </a:cubicBezTo>
                  <a:cubicBezTo>
                    <a:pt x="353" y="56"/>
                    <a:pt x="350" y="55"/>
                    <a:pt x="350" y="54"/>
                  </a:cubicBezTo>
                  <a:cubicBezTo>
                    <a:pt x="344" y="52"/>
                    <a:pt x="338" y="48"/>
                    <a:pt x="332" y="45"/>
                  </a:cubicBezTo>
                  <a:cubicBezTo>
                    <a:pt x="311" y="32"/>
                    <a:pt x="291" y="13"/>
                    <a:pt x="266" y="8"/>
                  </a:cubicBezTo>
                  <a:cubicBezTo>
                    <a:pt x="244" y="3"/>
                    <a:pt x="228" y="15"/>
                    <a:pt x="214" y="31"/>
                  </a:cubicBezTo>
                  <a:cubicBezTo>
                    <a:pt x="199" y="48"/>
                    <a:pt x="187" y="67"/>
                    <a:pt x="175" y="87"/>
                  </a:cubicBezTo>
                  <a:cubicBezTo>
                    <a:pt x="155" y="122"/>
                    <a:pt x="137" y="158"/>
                    <a:pt x="120" y="195"/>
                  </a:cubicBezTo>
                  <a:cubicBezTo>
                    <a:pt x="119" y="197"/>
                    <a:pt x="118" y="200"/>
                    <a:pt x="117" y="203"/>
                  </a:cubicBezTo>
                  <a:cubicBezTo>
                    <a:pt x="98" y="210"/>
                    <a:pt x="80" y="220"/>
                    <a:pt x="63" y="231"/>
                  </a:cubicBezTo>
                  <a:cubicBezTo>
                    <a:pt x="30" y="254"/>
                    <a:pt x="0" y="290"/>
                    <a:pt x="12" y="333"/>
                  </a:cubicBezTo>
                  <a:cubicBezTo>
                    <a:pt x="25" y="377"/>
                    <a:pt x="74" y="401"/>
                    <a:pt x="114" y="415"/>
                  </a:cubicBezTo>
                  <a:cubicBezTo>
                    <a:pt x="176" y="439"/>
                    <a:pt x="245" y="447"/>
                    <a:pt x="312" y="451"/>
                  </a:cubicBezTo>
                  <a:cubicBezTo>
                    <a:pt x="387" y="455"/>
                    <a:pt x="463" y="451"/>
                    <a:pt x="537" y="437"/>
                  </a:cubicBezTo>
                  <a:cubicBezTo>
                    <a:pt x="582" y="429"/>
                    <a:pt x="629" y="416"/>
                    <a:pt x="668" y="392"/>
                  </a:cubicBezTo>
                  <a:cubicBezTo>
                    <a:pt x="696" y="374"/>
                    <a:pt x="722" y="348"/>
                    <a:pt x="722" y="313"/>
                  </a:cubicBezTo>
                  <a:cubicBezTo>
                    <a:pt x="722" y="268"/>
                    <a:pt x="682" y="237"/>
                    <a:pt x="646" y="218"/>
                  </a:cubicBezTo>
                  <a:close/>
                  <a:moveTo>
                    <a:pt x="183" y="138"/>
                  </a:moveTo>
                  <a:cubicBezTo>
                    <a:pt x="194" y="117"/>
                    <a:pt x="205" y="96"/>
                    <a:pt x="219" y="76"/>
                  </a:cubicBezTo>
                  <a:cubicBezTo>
                    <a:pt x="222" y="72"/>
                    <a:pt x="225" y="68"/>
                    <a:pt x="228" y="64"/>
                  </a:cubicBezTo>
                  <a:cubicBezTo>
                    <a:pt x="228" y="63"/>
                    <a:pt x="229" y="62"/>
                    <a:pt x="230" y="61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2" y="58"/>
                    <a:pt x="234" y="56"/>
                    <a:pt x="235" y="54"/>
                  </a:cubicBezTo>
                  <a:cubicBezTo>
                    <a:pt x="238" y="51"/>
                    <a:pt x="241" y="48"/>
                    <a:pt x="244" y="45"/>
                  </a:cubicBezTo>
                  <a:cubicBezTo>
                    <a:pt x="245" y="43"/>
                    <a:pt x="247" y="42"/>
                    <a:pt x="248" y="41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49" y="40"/>
                    <a:pt x="249" y="40"/>
                    <a:pt x="250" y="39"/>
                  </a:cubicBezTo>
                  <a:cubicBezTo>
                    <a:pt x="251" y="39"/>
                    <a:pt x="253" y="38"/>
                    <a:pt x="253" y="38"/>
                  </a:cubicBezTo>
                  <a:cubicBezTo>
                    <a:pt x="253" y="38"/>
                    <a:pt x="254" y="38"/>
                    <a:pt x="254" y="38"/>
                  </a:cubicBezTo>
                  <a:cubicBezTo>
                    <a:pt x="254" y="38"/>
                    <a:pt x="254" y="38"/>
                    <a:pt x="254" y="38"/>
                  </a:cubicBezTo>
                  <a:cubicBezTo>
                    <a:pt x="255" y="37"/>
                    <a:pt x="256" y="38"/>
                    <a:pt x="256" y="38"/>
                  </a:cubicBezTo>
                  <a:cubicBezTo>
                    <a:pt x="257" y="38"/>
                    <a:pt x="257" y="38"/>
                    <a:pt x="258" y="38"/>
                  </a:cubicBezTo>
                  <a:cubicBezTo>
                    <a:pt x="260" y="38"/>
                    <a:pt x="262" y="39"/>
                    <a:pt x="264" y="40"/>
                  </a:cubicBezTo>
                  <a:cubicBezTo>
                    <a:pt x="265" y="40"/>
                    <a:pt x="267" y="41"/>
                    <a:pt x="267" y="41"/>
                  </a:cubicBezTo>
                  <a:cubicBezTo>
                    <a:pt x="268" y="41"/>
                    <a:pt x="269" y="42"/>
                    <a:pt x="271" y="43"/>
                  </a:cubicBezTo>
                  <a:cubicBezTo>
                    <a:pt x="273" y="44"/>
                    <a:pt x="276" y="45"/>
                    <a:pt x="278" y="47"/>
                  </a:cubicBezTo>
                  <a:cubicBezTo>
                    <a:pt x="284" y="50"/>
                    <a:pt x="290" y="54"/>
                    <a:pt x="295" y="58"/>
                  </a:cubicBezTo>
                  <a:cubicBezTo>
                    <a:pt x="316" y="72"/>
                    <a:pt x="339" y="89"/>
                    <a:pt x="366" y="90"/>
                  </a:cubicBezTo>
                  <a:cubicBezTo>
                    <a:pt x="393" y="90"/>
                    <a:pt x="417" y="68"/>
                    <a:pt x="438" y="53"/>
                  </a:cubicBezTo>
                  <a:cubicBezTo>
                    <a:pt x="443" y="49"/>
                    <a:pt x="449" y="45"/>
                    <a:pt x="454" y="42"/>
                  </a:cubicBezTo>
                  <a:cubicBezTo>
                    <a:pt x="457" y="41"/>
                    <a:pt x="459" y="39"/>
                    <a:pt x="462" y="38"/>
                  </a:cubicBezTo>
                  <a:cubicBezTo>
                    <a:pt x="462" y="38"/>
                    <a:pt x="462" y="38"/>
                    <a:pt x="462" y="38"/>
                  </a:cubicBezTo>
                  <a:cubicBezTo>
                    <a:pt x="463" y="38"/>
                    <a:pt x="463" y="38"/>
                    <a:pt x="463" y="37"/>
                  </a:cubicBezTo>
                  <a:cubicBezTo>
                    <a:pt x="465" y="37"/>
                    <a:pt x="466" y="36"/>
                    <a:pt x="468" y="36"/>
                  </a:cubicBezTo>
                  <a:cubicBezTo>
                    <a:pt x="468" y="36"/>
                    <a:pt x="469" y="36"/>
                    <a:pt x="470" y="36"/>
                  </a:cubicBezTo>
                  <a:cubicBezTo>
                    <a:pt x="470" y="36"/>
                    <a:pt x="471" y="36"/>
                    <a:pt x="471" y="36"/>
                  </a:cubicBezTo>
                  <a:cubicBezTo>
                    <a:pt x="472" y="36"/>
                    <a:pt x="473" y="36"/>
                    <a:pt x="473" y="36"/>
                  </a:cubicBezTo>
                  <a:cubicBezTo>
                    <a:pt x="475" y="36"/>
                    <a:pt x="477" y="36"/>
                    <a:pt x="478" y="37"/>
                  </a:cubicBezTo>
                  <a:cubicBezTo>
                    <a:pt x="479" y="37"/>
                    <a:pt x="480" y="37"/>
                    <a:pt x="481" y="38"/>
                  </a:cubicBezTo>
                  <a:cubicBezTo>
                    <a:pt x="481" y="38"/>
                    <a:pt x="481" y="38"/>
                    <a:pt x="481" y="38"/>
                  </a:cubicBezTo>
                  <a:cubicBezTo>
                    <a:pt x="485" y="40"/>
                    <a:pt x="488" y="42"/>
                    <a:pt x="491" y="44"/>
                  </a:cubicBezTo>
                  <a:cubicBezTo>
                    <a:pt x="491" y="44"/>
                    <a:pt x="492" y="44"/>
                    <a:pt x="492" y="45"/>
                  </a:cubicBezTo>
                  <a:cubicBezTo>
                    <a:pt x="493" y="45"/>
                    <a:pt x="493" y="46"/>
                    <a:pt x="494" y="46"/>
                  </a:cubicBezTo>
                  <a:cubicBezTo>
                    <a:pt x="496" y="48"/>
                    <a:pt x="498" y="50"/>
                    <a:pt x="500" y="51"/>
                  </a:cubicBezTo>
                  <a:cubicBezTo>
                    <a:pt x="503" y="55"/>
                    <a:pt x="506" y="58"/>
                    <a:pt x="509" y="62"/>
                  </a:cubicBezTo>
                  <a:cubicBezTo>
                    <a:pt x="511" y="64"/>
                    <a:pt x="512" y="66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5" y="70"/>
                    <a:pt x="516" y="71"/>
                    <a:pt x="517" y="72"/>
                  </a:cubicBezTo>
                  <a:cubicBezTo>
                    <a:pt x="531" y="91"/>
                    <a:pt x="542" y="111"/>
                    <a:pt x="552" y="131"/>
                  </a:cubicBezTo>
                  <a:cubicBezTo>
                    <a:pt x="556" y="141"/>
                    <a:pt x="561" y="151"/>
                    <a:pt x="565" y="160"/>
                  </a:cubicBezTo>
                  <a:cubicBezTo>
                    <a:pt x="566" y="163"/>
                    <a:pt x="567" y="165"/>
                    <a:pt x="568" y="167"/>
                  </a:cubicBezTo>
                  <a:cubicBezTo>
                    <a:pt x="568" y="167"/>
                    <a:pt x="568" y="168"/>
                    <a:pt x="568" y="168"/>
                  </a:cubicBezTo>
                  <a:cubicBezTo>
                    <a:pt x="568" y="168"/>
                    <a:pt x="568" y="168"/>
                    <a:pt x="568" y="168"/>
                  </a:cubicBezTo>
                  <a:cubicBezTo>
                    <a:pt x="569" y="169"/>
                    <a:pt x="569" y="170"/>
                    <a:pt x="570" y="171"/>
                  </a:cubicBezTo>
                  <a:cubicBezTo>
                    <a:pt x="571" y="175"/>
                    <a:pt x="573" y="179"/>
                    <a:pt x="575" y="184"/>
                  </a:cubicBezTo>
                  <a:cubicBezTo>
                    <a:pt x="579" y="193"/>
                    <a:pt x="582" y="203"/>
                    <a:pt x="586" y="213"/>
                  </a:cubicBezTo>
                  <a:cubicBezTo>
                    <a:pt x="586" y="215"/>
                    <a:pt x="586" y="216"/>
                    <a:pt x="586" y="218"/>
                  </a:cubicBezTo>
                  <a:cubicBezTo>
                    <a:pt x="586" y="218"/>
                    <a:pt x="585" y="218"/>
                    <a:pt x="585" y="218"/>
                  </a:cubicBezTo>
                  <a:cubicBezTo>
                    <a:pt x="585" y="219"/>
                    <a:pt x="585" y="219"/>
                    <a:pt x="585" y="219"/>
                  </a:cubicBezTo>
                  <a:cubicBezTo>
                    <a:pt x="585" y="220"/>
                    <a:pt x="585" y="221"/>
                    <a:pt x="585" y="222"/>
                  </a:cubicBezTo>
                  <a:cubicBezTo>
                    <a:pt x="584" y="225"/>
                    <a:pt x="584" y="227"/>
                    <a:pt x="583" y="229"/>
                  </a:cubicBezTo>
                  <a:cubicBezTo>
                    <a:pt x="583" y="230"/>
                    <a:pt x="582" y="231"/>
                    <a:pt x="582" y="231"/>
                  </a:cubicBezTo>
                  <a:cubicBezTo>
                    <a:pt x="582" y="230"/>
                    <a:pt x="581" y="233"/>
                    <a:pt x="581" y="234"/>
                  </a:cubicBezTo>
                  <a:cubicBezTo>
                    <a:pt x="580" y="236"/>
                    <a:pt x="578" y="238"/>
                    <a:pt x="577" y="240"/>
                  </a:cubicBezTo>
                  <a:cubicBezTo>
                    <a:pt x="577" y="241"/>
                    <a:pt x="576" y="241"/>
                    <a:pt x="576" y="242"/>
                  </a:cubicBezTo>
                  <a:cubicBezTo>
                    <a:pt x="576" y="242"/>
                    <a:pt x="575" y="243"/>
                    <a:pt x="575" y="243"/>
                  </a:cubicBezTo>
                  <a:cubicBezTo>
                    <a:pt x="571" y="248"/>
                    <a:pt x="567" y="251"/>
                    <a:pt x="563" y="254"/>
                  </a:cubicBezTo>
                  <a:cubicBezTo>
                    <a:pt x="563" y="255"/>
                    <a:pt x="563" y="255"/>
                    <a:pt x="563" y="255"/>
                  </a:cubicBezTo>
                  <a:cubicBezTo>
                    <a:pt x="563" y="255"/>
                    <a:pt x="563" y="255"/>
                    <a:pt x="562" y="255"/>
                  </a:cubicBezTo>
                  <a:cubicBezTo>
                    <a:pt x="561" y="256"/>
                    <a:pt x="560" y="257"/>
                    <a:pt x="559" y="257"/>
                  </a:cubicBezTo>
                  <a:cubicBezTo>
                    <a:pt x="557" y="259"/>
                    <a:pt x="555" y="260"/>
                    <a:pt x="552" y="262"/>
                  </a:cubicBezTo>
                  <a:cubicBezTo>
                    <a:pt x="550" y="263"/>
                    <a:pt x="548" y="264"/>
                    <a:pt x="545" y="266"/>
                  </a:cubicBezTo>
                  <a:cubicBezTo>
                    <a:pt x="544" y="266"/>
                    <a:pt x="543" y="267"/>
                    <a:pt x="541" y="267"/>
                  </a:cubicBezTo>
                  <a:cubicBezTo>
                    <a:pt x="541" y="268"/>
                    <a:pt x="538" y="269"/>
                    <a:pt x="537" y="269"/>
                  </a:cubicBezTo>
                  <a:cubicBezTo>
                    <a:pt x="525" y="274"/>
                    <a:pt x="513" y="278"/>
                    <a:pt x="500" y="281"/>
                  </a:cubicBezTo>
                  <a:cubicBezTo>
                    <a:pt x="469" y="288"/>
                    <a:pt x="438" y="290"/>
                    <a:pt x="405" y="292"/>
                  </a:cubicBezTo>
                  <a:cubicBezTo>
                    <a:pt x="369" y="293"/>
                    <a:pt x="333" y="293"/>
                    <a:pt x="297" y="290"/>
                  </a:cubicBezTo>
                  <a:cubicBezTo>
                    <a:pt x="275" y="288"/>
                    <a:pt x="256" y="286"/>
                    <a:pt x="235" y="281"/>
                  </a:cubicBezTo>
                  <a:cubicBezTo>
                    <a:pt x="226" y="279"/>
                    <a:pt x="217" y="277"/>
                    <a:pt x="208" y="274"/>
                  </a:cubicBezTo>
                  <a:cubicBezTo>
                    <a:pt x="204" y="273"/>
                    <a:pt x="200" y="271"/>
                    <a:pt x="196" y="270"/>
                  </a:cubicBezTo>
                  <a:cubicBezTo>
                    <a:pt x="195" y="270"/>
                    <a:pt x="194" y="269"/>
                    <a:pt x="194" y="269"/>
                  </a:cubicBezTo>
                  <a:cubicBezTo>
                    <a:pt x="194" y="269"/>
                    <a:pt x="193" y="269"/>
                    <a:pt x="193" y="269"/>
                  </a:cubicBezTo>
                  <a:cubicBezTo>
                    <a:pt x="191" y="268"/>
                    <a:pt x="188" y="267"/>
                    <a:pt x="186" y="266"/>
                  </a:cubicBezTo>
                  <a:cubicBezTo>
                    <a:pt x="183" y="264"/>
                    <a:pt x="180" y="262"/>
                    <a:pt x="177" y="260"/>
                  </a:cubicBezTo>
                  <a:cubicBezTo>
                    <a:pt x="175" y="259"/>
                    <a:pt x="174" y="258"/>
                    <a:pt x="172" y="257"/>
                  </a:cubicBezTo>
                  <a:cubicBezTo>
                    <a:pt x="172" y="257"/>
                    <a:pt x="169" y="255"/>
                    <a:pt x="168" y="255"/>
                  </a:cubicBezTo>
                  <a:cubicBezTo>
                    <a:pt x="166" y="253"/>
                    <a:pt x="164" y="251"/>
                    <a:pt x="162" y="249"/>
                  </a:cubicBezTo>
                  <a:cubicBezTo>
                    <a:pt x="160" y="248"/>
                    <a:pt x="159" y="246"/>
                    <a:pt x="158" y="245"/>
                  </a:cubicBezTo>
                  <a:cubicBezTo>
                    <a:pt x="158" y="245"/>
                    <a:pt x="156" y="242"/>
                    <a:pt x="155" y="242"/>
                  </a:cubicBezTo>
                  <a:cubicBezTo>
                    <a:pt x="154" y="240"/>
                    <a:pt x="153" y="237"/>
                    <a:pt x="151" y="235"/>
                  </a:cubicBezTo>
                  <a:cubicBezTo>
                    <a:pt x="151" y="234"/>
                    <a:pt x="150" y="233"/>
                    <a:pt x="150" y="232"/>
                  </a:cubicBezTo>
                  <a:cubicBezTo>
                    <a:pt x="150" y="233"/>
                    <a:pt x="149" y="229"/>
                    <a:pt x="148" y="228"/>
                  </a:cubicBezTo>
                  <a:cubicBezTo>
                    <a:pt x="147" y="225"/>
                    <a:pt x="147" y="222"/>
                    <a:pt x="146" y="219"/>
                  </a:cubicBezTo>
                  <a:cubicBezTo>
                    <a:pt x="146" y="219"/>
                    <a:pt x="146" y="219"/>
                    <a:pt x="146" y="219"/>
                  </a:cubicBezTo>
                  <a:cubicBezTo>
                    <a:pt x="146" y="218"/>
                    <a:pt x="146" y="218"/>
                    <a:pt x="146" y="217"/>
                  </a:cubicBezTo>
                  <a:cubicBezTo>
                    <a:pt x="146" y="216"/>
                    <a:pt x="146" y="215"/>
                    <a:pt x="146" y="214"/>
                  </a:cubicBezTo>
                  <a:cubicBezTo>
                    <a:pt x="157" y="188"/>
                    <a:pt x="170" y="163"/>
                    <a:pt x="183" y="138"/>
                  </a:cubicBezTo>
                  <a:close/>
                  <a:moveTo>
                    <a:pt x="680" y="342"/>
                  </a:moveTo>
                  <a:cubicBezTo>
                    <a:pt x="679" y="342"/>
                    <a:pt x="679" y="342"/>
                    <a:pt x="680" y="342"/>
                  </a:cubicBezTo>
                  <a:close/>
                  <a:moveTo>
                    <a:pt x="691" y="318"/>
                  </a:moveTo>
                  <a:cubicBezTo>
                    <a:pt x="690" y="319"/>
                    <a:pt x="690" y="320"/>
                    <a:pt x="690" y="321"/>
                  </a:cubicBezTo>
                  <a:cubicBezTo>
                    <a:pt x="690" y="323"/>
                    <a:pt x="689" y="325"/>
                    <a:pt x="688" y="327"/>
                  </a:cubicBezTo>
                  <a:cubicBezTo>
                    <a:pt x="688" y="327"/>
                    <a:pt x="688" y="328"/>
                    <a:pt x="688" y="329"/>
                  </a:cubicBezTo>
                  <a:cubicBezTo>
                    <a:pt x="687" y="329"/>
                    <a:pt x="687" y="330"/>
                    <a:pt x="687" y="330"/>
                  </a:cubicBezTo>
                  <a:cubicBezTo>
                    <a:pt x="685" y="334"/>
                    <a:pt x="683" y="337"/>
                    <a:pt x="681" y="340"/>
                  </a:cubicBezTo>
                  <a:cubicBezTo>
                    <a:pt x="681" y="340"/>
                    <a:pt x="681" y="341"/>
                    <a:pt x="680" y="341"/>
                  </a:cubicBezTo>
                  <a:cubicBezTo>
                    <a:pt x="680" y="342"/>
                    <a:pt x="679" y="342"/>
                    <a:pt x="679" y="343"/>
                  </a:cubicBezTo>
                  <a:cubicBezTo>
                    <a:pt x="677" y="345"/>
                    <a:pt x="675" y="347"/>
                    <a:pt x="673" y="349"/>
                  </a:cubicBezTo>
                  <a:cubicBezTo>
                    <a:pt x="672" y="350"/>
                    <a:pt x="670" y="352"/>
                    <a:pt x="668" y="353"/>
                  </a:cubicBezTo>
                  <a:cubicBezTo>
                    <a:pt x="668" y="354"/>
                    <a:pt x="664" y="357"/>
                    <a:pt x="664" y="357"/>
                  </a:cubicBezTo>
                  <a:cubicBezTo>
                    <a:pt x="660" y="360"/>
                    <a:pt x="656" y="363"/>
                    <a:pt x="651" y="365"/>
                  </a:cubicBezTo>
                  <a:cubicBezTo>
                    <a:pt x="647" y="368"/>
                    <a:pt x="642" y="371"/>
                    <a:pt x="637" y="374"/>
                  </a:cubicBezTo>
                  <a:cubicBezTo>
                    <a:pt x="634" y="375"/>
                    <a:pt x="631" y="376"/>
                    <a:pt x="629" y="377"/>
                  </a:cubicBezTo>
                  <a:cubicBezTo>
                    <a:pt x="627" y="378"/>
                    <a:pt x="626" y="379"/>
                    <a:pt x="625" y="379"/>
                  </a:cubicBezTo>
                  <a:cubicBezTo>
                    <a:pt x="624" y="379"/>
                    <a:pt x="621" y="381"/>
                    <a:pt x="621" y="381"/>
                  </a:cubicBezTo>
                  <a:cubicBezTo>
                    <a:pt x="562" y="405"/>
                    <a:pt x="497" y="414"/>
                    <a:pt x="434" y="419"/>
                  </a:cubicBezTo>
                  <a:cubicBezTo>
                    <a:pt x="359" y="424"/>
                    <a:pt x="284" y="421"/>
                    <a:pt x="210" y="408"/>
                  </a:cubicBezTo>
                  <a:cubicBezTo>
                    <a:pt x="180" y="403"/>
                    <a:pt x="151" y="396"/>
                    <a:pt x="122" y="385"/>
                  </a:cubicBezTo>
                  <a:cubicBezTo>
                    <a:pt x="110" y="381"/>
                    <a:pt x="102" y="377"/>
                    <a:pt x="90" y="371"/>
                  </a:cubicBezTo>
                  <a:cubicBezTo>
                    <a:pt x="85" y="368"/>
                    <a:pt x="80" y="366"/>
                    <a:pt x="76" y="363"/>
                  </a:cubicBezTo>
                  <a:cubicBezTo>
                    <a:pt x="74" y="361"/>
                    <a:pt x="71" y="360"/>
                    <a:pt x="69" y="358"/>
                  </a:cubicBezTo>
                  <a:cubicBezTo>
                    <a:pt x="69" y="358"/>
                    <a:pt x="68" y="357"/>
                    <a:pt x="68" y="357"/>
                  </a:cubicBezTo>
                  <a:cubicBezTo>
                    <a:pt x="68" y="357"/>
                    <a:pt x="65" y="355"/>
                    <a:pt x="65" y="355"/>
                  </a:cubicBezTo>
                  <a:cubicBezTo>
                    <a:pt x="61" y="352"/>
                    <a:pt x="58" y="349"/>
                    <a:pt x="55" y="345"/>
                  </a:cubicBezTo>
                  <a:cubicBezTo>
                    <a:pt x="54" y="344"/>
                    <a:pt x="52" y="342"/>
                    <a:pt x="51" y="341"/>
                  </a:cubicBezTo>
                  <a:cubicBezTo>
                    <a:pt x="51" y="341"/>
                    <a:pt x="51" y="340"/>
                    <a:pt x="51" y="340"/>
                  </a:cubicBezTo>
                  <a:cubicBezTo>
                    <a:pt x="50" y="339"/>
                    <a:pt x="49" y="338"/>
                    <a:pt x="48" y="337"/>
                  </a:cubicBezTo>
                  <a:cubicBezTo>
                    <a:pt x="47" y="335"/>
                    <a:pt x="46" y="333"/>
                    <a:pt x="45" y="332"/>
                  </a:cubicBezTo>
                  <a:cubicBezTo>
                    <a:pt x="45" y="331"/>
                    <a:pt x="44" y="330"/>
                    <a:pt x="44" y="329"/>
                  </a:cubicBezTo>
                  <a:cubicBezTo>
                    <a:pt x="44" y="329"/>
                    <a:pt x="44" y="329"/>
                    <a:pt x="44" y="329"/>
                  </a:cubicBezTo>
                  <a:cubicBezTo>
                    <a:pt x="43" y="326"/>
                    <a:pt x="42" y="323"/>
                    <a:pt x="41" y="319"/>
                  </a:cubicBezTo>
                  <a:cubicBezTo>
                    <a:pt x="41" y="319"/>
                    <a:pt x="41" y="316"/>
                    <a:pt x="41" y="315"/>
                  </a:cubicBezTo>
                  <a:cubicBezTo>
                    <a:pt x="41" y="313"/>
                    <a:pt x="41" y="311"/>
                    <a:pt x="41" y="309"/>
                  </a:cubicBezTo>
                  <a:cubicBezTo>
                    <a:pt x="41" y="309"/>
                    <a:pt x="41" y="308"/>
                    <a:pt x="41" y="308"/>
                  </a:cubicBezTo>
                  <a:cubicBezTo>
                    <a:pt x="41" y="308"/>
                    <a:pt x="41" y="307"/>
                    <a:pt x="41" y="307"/>
                  </a:cubicBezTo>
                  <a:cubicBezTo>
                    <a:pt x="41" y="304"/>
                    <a:pt x="42" y="302"/>
                    <a:pt x="43" y="300"/>
                  </a:cubicBezTo>
                  <a:cubicBezTo>
                    <a:pt x="43" y="299"/>
                    <a:pt x="44" y="296"/>
                    <a:pt x="44" y="296"/>
                  </a:cubicBezTo>
                  <a:cubicBezTo>
                    <a:pt x="45" y="294"/>
                    <a:pt x="45" y="293"/>
                    <a:pt x="46" y="292"/>
                  </a:cubicBezTo>
                  <a:cubicBezTo>
                    <a:pt x="47" y="290"/>
                    <a:pt x="48" y="288"/>
                    <a:pt x="49" y="287"/>
                  </a:cubicBezTo>
                  <a:cubicBezTo>
                    <a:pt x="50" y="286"/>
                    <a:pt x="51" y="285"/>
                    <a:pt x="51" y="284"/>
                  </a:cubicBezTo>
                  <a:cubicBezTo>
                    <a:pt x="51" y="283"/>
                    <a:pt x="52" y="282"/>
                    <a:pt x="53" y="282"/>
                  </a:cubicBezTo>
                  <a:cubicBezTo>
                    <a:pt x="55" y="278"/>
                    <a:pt x="58" y="275"/>
                    <a:pt x="61" y="272"/>
                  </a:cubicBezTo>
                  <a:cubicBezTo>
                    <a:pt x="63" y="271"/>
                    <a:pt x="65" y="269"/>
                    <a:pt x="67" y="267"/>
                  </a:cubicBezTo>
                  <a:cubicBezTo>
                    <a:pt x="68" y="267"/>
                    <a:pt x="69" y="266"/>
                    <a:pt x="70" y="265"/>
                  </a:cubicBezTo>
                  <a:cubicBezTo>
                    <a:pt x="70" y="265"/>
                    <a:pt x="72" y="263"/>
                    <a:pt x="72" y="263"/>
                  </a:cubicBezTo>
                  <a:cubicBezTo>
                    <a:pt x="81" y="256"/>
                    <a:pt x="91" y="250"/>
                    <a:pt x="101" y="244"/>
                  </a:cubicBezTo>
                  <a:cubicBezTo>
                    <a:pt x="107" y="241"/>
                    <a:pt x="112" y="239"/>
                    <a:pt x="118" y="236"/>
                  </a:cubicBezTo>
                  <a:cubicBezTo>
                    <a:pt x="118" y="237"/>
                    <a:pt x="118" y="237"/>
                    <a:pt x="119" y="238"/>
                  </a:cubicBezTo>
                  <a:cubicBezTo>
                    <a:pt x="126" y="260"/>
                    <a:pt x="143" y="277"/>
                    <a:pt x="163" y="288"/>
                  </a:cubicBezTo>
                  <a:cubicBezTo>
                    <a:pt x="187" y="302"/>
                    <a:pt x="214" y="309"/>
                    <a:pt x="241" y="314"/>
                  </a:cubicBezTo>
                  <a:cubicBezTo>
                    <a:pt x="275" y="320"/>
                    <a:pt x="309" y="323"/>
                    <a:pt x="344" y="323"/>
                  </a:cubicBezTo>
                  <a:cubicBezTo>
                    <a:pt x="377" y="324"/>
                    <a:pt x="411" y="323"/>
                    <a:pt x="445" y="320"/>
                  </a:cubicBezTo>
                  <a:cubicBezTo>
                    <a:pt x="474" y="318"/>
                    <a:pt x="504" y="313"/>
                    <a:pt x="532" y="304"/>
                  </a:cubicBezTo>
                  <a:cubicBezTo>
                    <a:pt x="554" y="297"/>
                    <a:pt x="576" y="287"/>
                    <a:pt x="593" y="270"/>
                  </a:cubicBezTo>
                  <a:cubicBezTo>
                    <a:pt x="602" y="260"/>
                    <a:pt x="609" y="249"/>
                    <a:pt x="613" y="236"/>
                  </a:cubicBezTo>
                  <a:cubicBezTo>
                    <a:pt x="621" y="240"/>
                    <a:pt x="629" y="243"/>
                    <a:pt x="637" y="248"/>
                  </a:cubicBezTo>
                  <a:cubicBezTo>
                    <a:pt x="642" y="251"/>
                    <a:pt x="648" y="255"/>
                    <a:pt x="654" y="259"/>
                  </a:cubicBezTo>
                  <a:cubicBezTo>
                    <a:pt x="655" y="259"/>
                    <a:pt x="656" y="260"/>
                    <a:pt x="657" y="261"/>
                  </a:cubicBezTo>
                  <a:cubicBezTo>
                    <a:pt x="657" y="261"/>
                    <a:pt x="659" y="263"/>
                    <a:pt x="660" y="263"/>
                  </a:cubicBezTo>
                  <a:cubicBezTo>
                    <a:pt x="662" y="265"/>
                    <a:pt x="664" y="267"/>
                    <a:pt x="667" y="269"/>
                  </a:cubicBezTo>
                  <a:cubicBezTo>
                    <a:pt x="671" y="273"/>
                    <a:pt x="674" y="277"/>
                    <a:pt x="678" y="281"/>
                  </a:cubicBezTo>
                  <a:cubicBezTo>
                    <a:pt x="678" y="281"/>
                    <a:pt x="679" y="282"/>
                    <a:pt x="679" y="282"/>
                  </a:cubicBezTo>
                  <a:cubicBezTo>
                    <a:pt x="680" y="283"/>
                    <a:pt x="680" y="284"/>
                    <a:pt x="681" y="285"/>
                  </a:cubicBezTo>
                  <a:cubicBezTo>
                    <a:pt x="682" y="287"/>
                    <a:pt x="684" y="289"/>
                    <a:pt x="685" y="292"/>
                  </a:cubicBezTo>
                  <a:cubicBezTo>
                    <a:pt x="686" y="293"/>
                    <a:pt x="687" y="296"/>
                    <a:pt x="688" y="297"/>
                  </a:cubicBezTo>
                  <a:cubicBezTo>
                    <a:pt x="688" y="299"/>
                    <a:pt x="689" y="300"/>
                    <a:pt x="689" y="302"/>
                  </a:cubicBezTo>
                  <a:cubicBezTo>
                    <a:pt x="690" y="304"/>
                    <a:pt x="690" y="305"/>
                    <a:pt x="690" y="307"/>
                  </a:cubicBezTo>
                  <a:cubicBezTo>
                    <a:pt x="691" y="308"/>
                    <a:pt x="691" y="309"/>
                    <a:pt x="691" y="309"/>
                  </a:cubicBezTo>
                  <a:cubicBezTo>
                    <a:pt x="691" y="310"/>
                    <a:pt x="691" y="312"/>
                    <a:pt x="691" y="313"/>
                  </a:cubicBezTo>
                  <a:cubicBezTo>
                    <a:pt x="691" y="315"/>
                    <a:pt x="691" y="317"/>
                    <a:pt x="691" y="3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64A12CE-9742-4FFD-9261-28B0B89F38A5}"/>
              </a:ext>
            </a:extLst>
          </p:cNvPr>
          <p:cNvGrpSpPr/>
          <p:nvPr/>
        </p:nvGrpSpPr>
        <p:grpSpPr>
          <a:xfrm>
            <a:off x="489671" y="5312057"/>
            <a:ext cx="2348169" cy="338554"/>
            <a:chOff x="489671" y="5312057"/>
            <a:chExt cx="2348169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5875D7-5315-4509-B17C-EA3CC65E0886}"/>
                </a:ext>
              </a:extLst>
            </p:cNvPr>
            <p:cNvSpPr txBox="1"/>
            <p:nvPr/>
          </p:nvSpPr>
          <p:spPr>
            <a:xfrm>
              <a:off x="889978" y="5312057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Elastic search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41F79FD-AC37-4CF3-8213-76C2FDF192E4}"/>
                </a:ext>
              </a:extLst>
            </p:cNvPr>
            <p:cNvGrpSpPr/>
            <p:nvPr/>
          </p:nvGrpSpPr>
          <p:grpSpPr>
            <a:xfrm>
              <a:off x="489671" y="5315917"/>
              <a:ext cx="201699" cy="267212"/>
              <a:chOff x="8521700" y="4302125"/>
              <a:chExt cx="1241425" cy="1644650"/>
            </a:xfrm>
            <a:solidFill>
              <a:schemeClr val="bg1"/>
            </a:solidFill>
          </p:grpSpPr>
          <p:sp>
            <p:nvSpPr>
              <p:cNvPr id="30" name="Freeform 447">
                <a:extLst>
                  <a:ext uri="{FF2B5EF4-FFF2-40B4-BE49-F238E27FC236}">
                    <a16:creationId xmlns:a16="http://schemas.microsoft.com/office/drawing/2014/main" id="{65CAC03A-85B7-46B1-91E5-49DD19039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44013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5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448">
                <a:extLst>
                  <a:ext uri="{FF2B5EF4-FFF2-40B4-BE49-F238E27FC236}">
                    <a16:creationId xmlns:a16="http://schemas.microsoft.com/office/drawing/2014/main" id="{DE1B1C6D-41BA-420B-80DB-3F3DED45FD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13800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4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449">
                <a:extLst>
                  <a:ext uri="{FF2B5EF4-FFF2-40B4-BE49-F238E27FC236}">
                    <a16:creationId xmlns:a16="http://schemas.microsoft.com/office/drawing/2014/main" id="{AAE14139-7CB8-4A6C-9470-844246656F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21700" y="4302125"/>
                <a:ext cx="1241425" cy="1644650"/>
              </a:xfrm>
              <a:custGeom>
                <a:avLst/>
                <a:gdLst>
                  <a:gd name="T0" fmla="*/ 490 w 499"/>
                  <a:gd name="T1" fmla="*/ 482 h 664"/>
                  <a:gd name="T2" fmla="*/ 473 w 499"/>
                  <a:gd name="T3" fmla="*/ 193 h 664"/>
                  <a:gd name="T4" fmla="*/ 396 w 499"/>
                  <a:gd name="T5" fmla="*/ 157 h 664"/>
                  <a:gd name="T6" fmla="*/ 144 w 499"/>
                  <a:gd name="T7" fmla="*/ 62 h 664"/>
                  <a:gd name="T8" fmla="*/ 62 w 499"/>
                  <a:gd name="T9" fmla="*/ 157 h 664"/>
                  <a:gd name="T10" fmla="*/ 24 w 499"/>
                  <a:gd name="T11" fmla="*/ 234 h 664"/>
                  <a:gd name="T12" fmla="*/ 4 w 499"/>
                  <a:gd name="T13" fmla="*/ 573 h 664"/>
                  <a:gd name="T14" fmla="*/ 36 w 499"/>
                  <a:gd name="T15" fmla="*/ 664 h 664"/>
                  <a:gd name="T16" fmla="*/ 498 w 499"/>
                  <a:gd name="T17" fmla="*/ 633 h 664"/>
                  <a:gd name="T18" fmla="*/ 499 w 499"/>
                  <a:gd name="T19" fmla="*/ 627 h 664"/>
                  <a:gd name="T20" fmla="*/ 219 w 499"/>
                  <a:gd name="T21" fmla="*/ 48 h 664"/>
                  <a:gd name="T22" fmla="*/ 276 w 499"/>
                  <a:gd name="T23" fmla="*/ 47 h 664"/>
                  <a:gd name="T24" fmla="*/ 350 w 499"/>
                  <a:gd name="T25" fmla="*/ 107 h 664"/>
                  <a:gd name="T26" fmla="*/ 348 w 499"/>
                  <a:gd name="T27" fmla="*/ 157 h 664"/>
                  <a:gd name="T28" fmla="*/ 152 w 499"/>
                  <a:gd name="T29" fmla="*/ 157 h 664"/>
                  <a:gd name="T30" fmla="*/ 159 w 499"/>
                  <a:gd name="T31" fmla="*/ 92 h 664"/>
                  <a:gd name="T32" fmla="*/ 183 w 499"/>
                  <a:gd name="T33" fmla="*/ 157 h 664"/>
                  <a:gd name="T34" fmla="*/ 250 w 499"/>
                  <a:gd name="T35" fmla="*/ 94 h 664"/>
                  <a:gd name="T36" fmla="*/ 317 w 499"/>
                  <a:gd name="T37" fmla="*/ 157 h 664"/>
                  <a:gd name="T38" fmla="*/ 468 w 499"/>
                  <a:gd name="T39" fmla="*/ 631 h 664"/>
                  <a:gd name="T40" fmla="*/ 466 w 499"/>
                  <a:gd name="T41" fmla="*/ 633 h 664"/>
                  <a:gd name="T42" fmla="*/ 464 w 499"/>
                  <a:gd name="T43" fmla="*/ 633 h 664"/>
                  <a:gd name="T44" fmla="*/ 36 w 499"/>
                  <a:gd name="T45" fmla="*/ 633 h 664"/>
                  <a:gd name="T46" fmla="*/ 32 w 499"/>
                  <a:gd name="T47" fmla="*/ 631 h 664"/>
                  <a:gd name="T48" fmla="*/ 32 w 499"/>
                  <a:gd name="T49" fmla="*/ 629 h 664"/>
                  <a:gd name="T50" fmla="*/ 33 w 499"/>
                  <a:gd name="T51" fmla="*/ 604 h 664"/>
                  <a:gd name="T52" fmla="*/ 57 w 499"/>
                  <a:gd name="T53" fmla="*/ 199 h 664"/>
                  <a:gd name="T54" fmla="*/ 58 w 499"/>
                  <a:gd name="T55" fmla="*/ 192 h 664"/>
                  <a:gd name="T56" fmla="*/ 60 w 499"/>
                  <a:gd name="T57" fmla="*/ 188 h 664"/>
                  <a:gd name="T58" fmla="*/ 61 w 499"/>
                  <a:gd name="T59" fmla="*/ 188 h 664"/>
                  <a:gd name="T60" fmla="*/ 438 w 499"/>
                  <a:gd name="T61" fmla="*/ 188 h 664"/>
                  <a:gd name="T62" fmla="*/ 439 w 499"/>
                  <a:gd name="T63" fmla="*/ 188 h 664"/>
                  <a:gd name="T64" fmla="*/ 443 w 499"/>
                  <a:gd name="T65" fmla="*/ 191 h 664"/>
                  <a:gd name="T66" fmla="*/ 442 w 499"/>
                  <a:gd name="T67" fmla="*/ 194 h 664"/>
                  <a:gd name="T68" fmla="*/ 445 w 499"/>
                  <a:gd name="T69" fmla="*/ 233 h 664"/>
                  <a:gd name="T70" fmla="*/ 468 w 499"/>
                  <a:gd name="T71" fmla="*/ 628 h 664"/>
                  <a:gd name="T72" fmla="*/ 468 w 499"/>
                  <a:gd name="T73" fmla="*/ 63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9" h="664">
                    <a:moveTo>
                      <a:pt x="499" y="627"/>
                    </a:moveTo>
                    <a:cubicBezTo>
                      <a:pt x="496" y="578"/>
                      <a:pt x="493" y="530"/>
                      <a:pt x="490" y="482"/>
                    </a:cubicBezTo>
                    <a:cubicBezTo>
                      <a:pt x="476" y="246"/>
                      <a:pt x="476" y="246"/>
                      <a:pt x="476" y="246"/>
                    </a:cubicBezTo>
                    <a:cubicBezTo>
                      <a:pt x="475" y="228"/>
                      <a:pt x="474" y="210"/>
                      <a:pt x="473" y="193"/>
                    </a:cubicBezTo>
                    <a:cubicBezTo>
                      <a:pt x="472" y="173"/>
                      <a:pt x="458" y="157"/>
                      <a:pt x="437" y="157"/>
                    </a:cubicBezTo>
                    <a:cubicBezTo>
                      <a:pt x="396" y="157"/>
                      <a:pt x="396" y="157"/>
                      <a:pt x="396" y="157"/>
                    </a:cubicBezTo>
                    <a:cubicBezTo>
                      <a:pt x="391" y="101"/>
                      <a:pt x="359" y="48"/>
                      <a:pt x="306" y="25"/>
                    </a:cubicBezTo>
                    <a:cubicBezTo>
                      <a:pt x="250" y="0"/>
                      <a:pt x="185" y="16"/>
                      <a:pt x="144" y="62"/>
                    </a:cubicBezTo>
                    <a:cubicBezTo>
                      <a:pt x="121" y="88"/>
                      <a:pt x="107" y="122"/>
                      <a:pt x="104" y="157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45" y="157"/>
                      <a:pt x="30" y="170"/>
                      <a:pt x="27" y="186"/>
                    </a:cubicBezTo>
                    <a:cubicBezTo>
                      <a:pt x="25" y="202"/>
                      <a:pt x="25" y="218"/>
                      <a:pt x="24" y="234"/>
                    </a:cubicBezTo>
                    <a:cubicBezTo>
                      <a:pt x="22" y="268"/>
                      <a:pt x="20" y="302"/>
                      <a:pt x="18" y="337"/>
                    </a:cubicBezTo>
                    <a:cubicBezTo>
                      <a:pt x="14" y="416"/>
                      <a:pt x="9" y="494"/>
                      <a:pt x="4" y="573"/>
                    </a:cubicBezTo>
                    <a:cubicBezTo>
                      <a:pt x="3" y="591"/>
                      <a:pt x="2" y="610"/>
                      <a:pt x="1" y="628"/>
                    </a:cubicBezTo>
                    <a:cubicBezTo>
                      <a:pt x="0" y="648"/>
                      <a:pt x="17" y="664"/>
                      <a:pt x="36" y="664"/>
                    </a:cubicBezTo>
                    <a:cubicBezTo>
                      <a:pt x="464" y="664"/>
                      <a:pt x="464" y="664"/>
                      <a:pt x="464" y="664"/>
                    </a:cubicBezTo>
                    <a:cubicBezTo>
                      <a:pt x="482" y="664"/>
                      <a:pt x="496" y="650"/>
                      <a:pt x="498" y="633"/>
                    </a:cubicBezTo>
                    <a:cubicBezTo>
                      <a:pt x="499" y="632"/>
                      <a:pt x="499" y="630"/>
                      <a:pt x="499" y="629"/>
                    </a:cubicBezTo>
                    <a:cubicBezTo>
                      <a:pt x="499" y="628"/>
                      <a:pt x="499" y="627"/>
                      <a:pt x="499" y="627"/>
                    </a:cubicBezTo>
                    <a:close/>
                    <a:moveTo>
                      <a:pt x="159" y="92"/>
                    </a:moveTo>
                    <a:cubicBezTo>
                      <a:pt x="173" y="72"/>
                      <a:pt x="196" y="55"/>
                      <a:pt x="219" y="48"/>
                    </a:cubicBezTo>
                    <a:cubicBezTo>
                      <a:pt x="233" y="44"/>
                      <a:pt x="244" y="43"/>
                      <a:pt x="259" y="44"/>
                    </a:cubicBezTo>
                    <a:cubicBezTo>
                      <a:pt x="264" y="44"/>
                      <a:pt x="269" y="45"/>
                      <a:pt x="276" y="47"/>
                    </a:cubicBezTo>
                    <a:cubicBezTo>
                      <a:pt x="282" y="48"/>
                      <a:pt x="289" y="51"/>
                      <a:pt x="294" y="53"/>
                    </a:cubicBezTo>
                    <a:cubicBezTo>
                      <a:pt x="319" y="64"/>
                      <a:pt x="337" y="83"/>
                      <a:pt x="350" y="107"/>
                    </a:cubicBezTo>
                    <a:cubicBezTo>
                      <a:pt x="358" y="122"/>
                      <a:pt x="363" y="140"/>
                      <a:pt x="365" y="157"/>
                    </a:cubicBezTo>
                    <a:cubicBezTo>
                      <a:pt x="348" y="157"/>
                      <a:pt x="348" y="157"/>
                      <a:pt x="348" y="157"/>
                    </a:cubicBezTo>
                    <a:cubicBezTo>
                      <a:pt x="342" y="107"/>
                      <a:pt x="303" y="63"/>
                      <a:pt x="250" y="63"/>
                    </a:cubicBezTo>
                    <a:cubicBezTo>
                      <a:pt x="197" y="62"/>
                      <a:pt x="158" y="108"/>
                      <a:pt x="152" y="157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138" y="134"/>
                      <a:pt x="145" y="112"/>
                      <a:pt x="159" y="92"/>
                    </a:cubicBezTo>
                    <a:close/>
                    <a:moveTo>
                      <a:pt x="317" y="157"/>
                    </a:moveTo>
                    <a:cubicBezTo>
                      <a:pt x="183" y="157"/>
                      <a:pt x="183" y="157"/>
                      <a:pt x="183" y="157"/>
                    </a:cubicBezTo>
                    <a:cubicBezTo>
                      <a:pt x="185" y="142"/>
                      <a:pt x="192" y="127"/>
                      <a:pt x="202" y="116"/>
                    </a:cubicBezTo>
                    <a:cubicBezTo>
                      <a:pt x="215" y="102"/>
                      <a:pt x="232" y="94"/>
                      <a:pt x="250" y="94"/>
                    </a:cubicBezTo>
                    <a:cubicBezTo>
                      <a:pt x="268" y="93"/>
                      <a:pt x="285" y="102"/>
                      <a:pt x="298" y="116"/>
                    </a:cubicBezTo>
                    <a:cubicBezTo>
                      <a:pt x="308" y="127"/>
                      <a:pt x="315" y="142"/>
                      <a:pt x="317" y="157"/>
                    </a:cubicBezTo>
                    <a:close/>
                    <a:moveTo>
                      <a:pt x="468" y="630"/>
                    </a:moveTo>
                    <a:cubicBezTo>
                      <a:pt x="468" y="630"/>
                      <a:pt x="468" y="631"/>
                      <a:pt x="468" y="631"/>
                    </a:cubicBezTo>
                    <a:cubicBezTo>
                      <a:pt x="468" y="631"/>
                      <a:pt x="467" y="631"/>
                      <a:pt x="467" y="632"/>
                    </a:cubicBezTo>
                    <a:cubicBezTo>
                      <a:pt x="466" y="632"/>
                      <a:pt x="466" y="633"/>
                      <a:pt x="466" y="633"/>
                    </a:cubicBezTo>
                    <a:cubicBezTo>
                      <a:pt x="466" y="633"/>
                      <a:pt x="466" y="633"/>
                      <a:pt x="465" y="633"/>
                    </a:cubicBezTo>
                    <a:cubicBezTo>
                      <a:pt x="466" y="632"/>
                      <a:pt x="463" y="633"/>
                      <a:pt x="464" y="633"/>
                    </a:cubicBezTo>
                    <a:cubicBezTo>
                      <a:pt x="463" y="633"/>
                      <a:pt x="463" y="633"/>
                      <a:pt x="463" y="633"/>
                    </a:cubicBezTo>
                    <a:cubicBezTo>
                      <a:pt x="36" y="633"/>
                      <a:pt x="36" y="633"/>
                      <a:pt x="36" y="633"/>
                    </a:cubicBezTo>
                    <a:cubicBezTo>
                      <a:pt x="37" y="633"/>
                      <a:pt x="34" y="632"/>
                      <a:pt x="34" y="633"/>
                    </a:cubicBezTo>
                    <a:cubicBezTo>
                      <a:pt x="34" y="632"/>
                      <a:pt x="32" y="630"/>
                      <a:pt x="32" y="631"/>
                    </a:cubicBezTo>
                    <a:cubicBezTo>
                      <a:pt x="32" y="629"/>
                      <a:pt x="31" y="629"/>
                      <a:pt x="32" y="630"/>
                    </a:cubicBezTo>
                    <a:cubicBezTo>
                      <a:pt x="32" y="628"/>
                      <a:pt x="32" y="628"/>
                      <a:pt x="32" y="629"/>
                    </a:cubicBezTo>
                    <a:cubicBezTo>
                      <a:pt x="32" y="628"/>
                      <a:pt x="32" y="627"/>
                      <a:pt x="32" y="626"/>
                    </a:cubicBezTo>
                    <a:cubicBezTo>
                      <a:pt x="33" y="604"/>
                      <a:pt x="33" y="604"/>
                      <a:pt x="33" y="604"/>
                    </a:cubicBezTo>
                    <a:cubicBezTo>
                      <a:pt x="38" y="531"/>
                      <a:pt x="42" y="459"/>
                      <a:pt x="46" y="387"/>
                    </a:cubicBezTo>
                    <a:cubicBezTo>
                      <a:pt x="50" y="324"/>
                      <a:pt x="54" y="261"/>
                      <a:pt x="57" y="199"/>
                    </a:cubicBezTo>
                    <a:cubicBezTo>
                      <a:pt x="57" y="197"/>
                      <a:pt x="57" y="195"/>
                      <a:pt x="58" y="193"/>
                    </a:cubicBezTo>
                    <a:cubicBezTo>
                      <a:pt x="58" y="192"/>
                      <a:pt x="58" y="192"/>
                      <a:pt x="58" y="192"/>
                    </a:cubicBezTo>
                    <a:cubicBezTo>
                      <a:pt x="58" y="193"/>
                      <a:pt x="58" y="190"/>
                      <a:pt x="58" y="190"/>
                    </a:cubicBezTo>
                    <a:cubicBezTo>
                      <a:pt x="58" y="190"/>
                      <a:pt x="60" y="188"/>
                      <a:pt x="60" y="188"/>
                    </a:cubicBezTo>
                    <a:cubicBezTo>
                      <a:pt x="61" y="188"/>
                      <a:pt x="61" y="187"/>
                      <a:pt x="60" y="188"/>
                    </a:cubicBezTo>
                    <a:cubicBezTo>
                      <a:pt x="62" y="188"/>
                      <a:pt x="63" y="188"/>
                      <a:pt x="61" y="188"/>
                    </a:cubicBezTo>
                    <a:cubicBezTo>
                      <a:pt x="66" y="188"/>
                      <a:pt x="70" y="188"/>
                      <a:pt x="75" y="188"/>
                    </a:cubicBezTo>
                    <a:cubicBezTo>
                      <a:pt x="438" y="188"/>
                      <a:pt x="438" y="188"/>
                      <a:pt x="438" y="188"/>
                    </a:cubicBezTo>
                    <a:cubicBezTo>
                      <a:pt x="439" y="188"/>
                      <a:pt x="438" y="188"/>
                      <a:pt x="438" y="188"/>
                    </a:cubicBezTo>
                    <a:cubicBezTo>
                      <a:pt x="438" y="188"/>
                      <a:pt x="439" y="188"/>
                      <a:pt x="439" y="188"/>
                    </a:cubicBezTo>
                    <a:cubicBezTo>
                      <a:pt x="437" y="188"/>
                      <a:pt x="442" y="189"/>
                      <a:pt x="440" y="188"/>
                    </a:cubicBezTo>
                    <a:cubicBezTo>
                      <a:pt x="442" y="190"/>
                      <a:pt x="442" y="190"/>
                      <a:pt x="443" y="191"/>
                    </a:cubicBezTo>
                    <a:cubicBezTo>
                      <a:pt x="442" y="191"/>
                      <a:pt x="442" y="192"/>
                      <a:pt x="442" y="192"/>
                    </a:cubicBezTo>
                    <a:cubicBezTo>
                      <a:pt x="442" y="193"/>
                      <a:pt x="442" y="193"/>
                      <a:pt x="442" y="194"/>
                    </a:cubicBezTo>
                    <a:cubicBezTo>
                      <a:pt x="443" y="197"/>
                      <a:pt x="443" y="199"/>
                      <a:pt x="443" y="202"/>
                    </a:cubicBezTo>
                    <a:cubicBezTo>
                      <a:pt x="443" y="212"/>
                      <a:pt x="444" y="223"/>
                      <a:pt x="445" y="233"/>
                    </a:cubicBezTo>
                    <a:cubicBezTo>
                      <a:pt x="458" y="462"/>
                      <a:pt x="458" y="462"/>
                      <a:pt x="458" y="462"/>
                    </a:cubicBezTo>
                    <a:cubicBezTo>
                      <a:pt x="461" y="517"/>
                      <a:pt x="465" y="572"/>
                      <a:pt x="468" y="628"/>
                    </a:cubicBezTo>
                    <a:cubicBezTo>
                      <a:pt x="468" y="628"/>
                      <a:pt x="468" y="628"/>
                      <a:pt x="468" y="628"/>
                    </a:cubicBezTo>
                    <a:cubicBezTo>
                      <a:pt x="468" y="629"/>
                      <a:pt x="468" y="631"/>
                      <a:pt x="468" y="6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65B806-89B1-4656-B4A0-17C54392180B}"/>
              </a:ext>
            </a:extLst>
          </p:cNvPr>
          <p:cNvGrpSpPr/>
          <p:nvPr/>
        </p:nvGrpSpPr>
        <p:grpSpPr>
          <a:xfrm>
            <a:off x="469770" y="4001345"/>
            <a:ext cx="2368070" cy="338554"/>
            <a:chOff x="469770" y="4001345"/>
            <a:chExt cx="2368070" cy="3385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EBB1A4-A076-45E9-BA80-9ABEFD6AE92E}"/>
                </a:ext>
              </a:extLst>
            </p:cNvPr>
            <p:cNvSpPr txBox="1"/>
            <p:nvPr/>
          </p:nvSpPr>
          <p:spPr>
            <a:xfrm>
              <a:off x="889978" y="4001345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time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FE3D080-3FD1-4C1C-9E01-373D24435128}"/>
                </a:ext>
              </a:extLst>
            </p:cNvPr>
            <p:cNvGrpSpPr/>
            <p:nvPr/>
          </p:nvGrpSpPr>
          <p:grpSpPr>
            <a:xfrm>
              <a:off x="469770" y="4025108"/>
              <a:ext cx="241501" cy="240997"/>
              <a:chOff x="8380413" y="4381500"/>
              <a:chExt cx="1520825" cy="1517650"/>
            </a:xfrm>
            <a:solidFill>
              <a:schemeClr val="bg1"/>
            </a:solidFill>
          </p:grpSpPr>
          <p:sp>
            <p:nvSpPr>
              <p:cNvPr id="34" name="Freeform 71">
                <a:extLst>
                  <a:ext uri="{FF2B5EF4-FFF2-40B4-BE49-F238E27FC236}">
                    <a16:creationId xmlns:a16="http://schemas.microsoft.com/office/drawing/2014/main" id="{585DDF1F-0532-40B7-84B6-CF28E9C0B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276" y="5156200"/>
                <a:ext cx="576263" cy="574675"/>
              </a:xfrm>
              <a:custGeom>
                <a:avLst/>
                <a:gdLst>
                  <a:gd name="T0" fmla="*/ 109 w 232"/>
                  <a:gd name="T1" fmla="*/ 89 h 232"/>
                  <a:gd name="T2" fmla="*/ 31 w 232"/>
                  <a:gd name="T3" fmla="*/ 12 h 232"/>
                  <a:gd name="T4" fmla="*/ 12 w 232"/>
                  <a:gd name="T5" fmla="*/ 31 h 232"/>
                  <a:gd name="T6" fmla="*/ 123 w 232"/>
                  <a:gd name="T7" fmla="*/ 142 h 232"/>
                  <a:gd name="T8" fmla="*/ 201 w 232"/>
                  <a:gd name="T9" fmla="*/ 220 h 232"/>
                  <a:gd name="T10" fmla="*/ 220 w 232"/>
                  <a:gd name="T11" fmla="*/ 200 h 232"/>
                  <a:gd name="T12" fmla="*/ 109 w 232"/>
                  <a:gd name="T13" fmla="*/ 8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232">
                    <a:moveTo>
                      <a:pt x="109" y="89"/>
                    </a:moveTo>
                    <a:cubicBezTo>
                      <a:pt x="83" y="63"/>
                      <a:pt x="57" y="38"/>
                      <a:pt x="31" y="12"/>
                    </a:cubicBezTo>
                    <a:cubicBezTo>
                      <a:pt x="19" y="0"/>
                      <a:pt x="0" y="19"/>
                      <a:pt x="12" y="31"/>
                    </a:cubicBezTo>
                    <a:cubicBezTo>
                      <a:pt x="49" y="68"/>
                      <a:pt x="86" y="105"/>
                      <a:pt x="123" y="142"/>
                    </a:cubicBezTo>
                    <a:cubicBezTo>
                      <a:pt x="149" y="168"/>
                      <a:pt x="175" y="194"/>
                      <a:pt x="201" y="220"/>
                    </a:cubicBezTo>
                    <a:cubicBezTo>
                      <a:pt x="213" y="232"/>
                      <a:pt x="232" y="213"/>
                      <a:pt x="220" y="200"/>
                    </a:cubicBezTo>
                    <a:cubicBezTo>
                      <a:pt x="183" y="163"/>
                      <a:pt x="146" y="126"/>
                      <a:pt x="109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72">
                <a:extLst>
                  <a:ext uri="{FF2B5EF4-FFF2-40B4-BE49-F238E27FC236}">
                    <a16:creationId xmlns:a16="http://schemas.microsoft.com/office/drawing/2014/main" id="{4E428FFC-7F48-4D8C-8129-FBFF9F2071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80413" y="4381500"/>
                <a:ext cx="1520825" cy="1517650"/>
              </a:xfrm>
              <a:custGeom>
                <a:avLst/>
                <a:gdLst>
                  <a:gd name="T0" fmla="*/ 612 w 612"/>
                  <a:gd name="T1" fmla="*/ 266 h 612"/>
                  <a:gd name="T2" fmla="*/ 611 w 612"/>
                  <a:gd name="T3" fmla="*/ 257 h 612"/>
                  <a:gd name="T4" fmla="*/ 609 w 612"/>
                  <a:gd name="T5" fmla="*/ 220 h 612"/>
                  <a:gd name="T6" fmla="*/ 604 w 612"/>
                  <a:gd name="T7" fmla="*/ 113 h 612"/>
                  <a:gd name="T8" fmla="*/ 600 w 612"/>
                  <a:gd name="T9" fmla="*/ 51 h 612"/>
                  <a:gd name="T10" fmla="*/ 559 w 612"/>
                  <a:gd name="T11" fmla="*/ 11 h 612"/>
                  <a:gd name="T12" fmla="*/ 532 w 612"/>
                  <a:gd name="T13" fmla="*/ 10 h 612"/>
                  <a:gd name="T14" fmla="*/ 349 w 612"/>
                  <a:gd name="T15" fmla="*/ 0 h 612"/>
                  <a:gd name="T16" fmla="*/ 326 w 612"/>
                  <a:gd name="T17" fmla="*/ 5 h 612"/>
                  <a:gd name="T18" fmla="*/ 319 w 612"/>
                  <a:gd name="T19" fmla="*/ 9 h 612"/>
                  <a:gd name="T20" fmla="*/ 235 w 612"/>
                  <a:gd name="T21" fmla="*/ 93 h 612"/>
                  <a:gd name="T22" fmla="*/ 83 w 612"/>
                  <a:gd name="T23" fmla="*/ 245 h 612"/>
                  <a:gd name="T24" fmla="*/ 28 w 612"/>
                  <a:gd name="T25" fmla="*/ 299 h 612"/>
                  <a:gd name="T26" fmla="*/ 15 w 612"/>
                  <a:gd name="T27" fmla="*/ 313 h 612"/>
                  <a:gd name="T28" fmla="*/ 0 w 612"/>
                  <a:gd name="T29" fmla="*/ 348 h 612"/>
                  <a:gd name="T30" fmla="*/ 37 w 612"/>
                  <a:gd name="T31" fmla="*/ 403 h 612"/>
                  <a:gd name="T32" fmla="*/ 104 w 612"/>
                  <a:gd name="T33" fmla="*/ 470 h 612"/>
                  <a:gd name="T34" fmla="*/ 228 w 612"/>
                  <a:gd name="T35" fmla="*/ 594 h 612"/>
                  <a:gd name="T36" fmla="*/ 267 w 612"/>
                  <a:gd name="T37" fmla="*/ 612 h 612"/>
                  <a:gd name="T38" fmla="*/ 299 w 612"/>
                  <a:gd name="T39" fmla="*/ 597 h 612"/>
                  <a:gd name="T40" fmla="*/ 337 w 612"/>
                  <a:gd name="T41" fmla="*/ 559 h 612"/>
                  <a:gd name="T42" fmla="*/ 483 w 612"/>
                  <a:gd name="T43" fmla="*/ 413 h 612"/>
                  <a:gd name="T44" fmla="*/ 597 w 612"/>
                  <a:gd name="T45" fmla="*/ 299 h 612"/>
                  <a:gd name="T46" fmla="*/ 603 w 612"/>
                  <a:gd name="T47" fmla="*/ 293 h 612"/>
                  <a:gd name="T48" fmla="*/ 606 w 612"/>
                  <a:gd name="T49" fmla="*/ 287 h 612"/>
                  <a:gd name="T50" fmla="*/ 612 w 612"/>
                  <a:gd name="T51" fmla="*/ 266 h 612"/>
                  <a:gd name="T52" fmla="*/ 584 w 612"/>
                  <a:gd name="T53" fmla="*/ 273 h 612"/>
                  <a:gd name="T54" fmla="*/ 582 w 612"/>
                  <a:gd name="T55" fmla="*/ 276 h 612"/>
                  <a:gd name="T56" fmla="*/ 500 w 612"/>
                  <a:gd name="T57" fmla="*/ 358 h 612"/>
                  <a:gd name="T58" fmla="*/ 348 w 612"/>
                  <a:gd name="T59" fmla="*/ 510 h 612"/>
                  <a:gd name="T60" fmla="*/ 293 w 612"/>
                  <a:gd name="T61" fmla="*/ 564 h 612"/>
                  <a:gd name="T62" fmla="*/ 280 w 612"/>
                  <a:gd name="T63" fmla="*/ 578 h 612"/>
                  <a:gd name="T64" fmla="*/ 277 w 612"/>
                  <a:gd name="T65" fmla="*/ 580 h 612"/>
                  <a:gd name="T66" fmla="*/ 272 w 612"/>
                  <a:gd name="T67" fmla="*/ 584 h 612"/>
                  <a:gd name="T68" fmla="*/ 265 w 612"/>
                  <a:gd name="T69" fmla="*/ 585 h 612"/>
                  <a:gd name="T70" fmla="*/ 263 w 612"/>
                  <a:gd name="T71" fmla="*/ 585 h 612"/>
                  <a:gd name="T72" fmla="*/ 257 w 612"/>
                  <a:gd name="T73" fmla="*/ 583 h 612"/>
                  <a:gd name="T74" fmla="*/ 243 w 612"/>
                  <a:gd name="T75" fmla="*/ 571 h 612"/>
                  <a:gd name="T76" fmla="*/ 222 w 612"/>
                  <a:gd name="T77" fmla="*/ 550 h 612"/>
                  <a:gd name="T78" fmla="*/ 151 w 612"/>
                  <a:gd name="T79" fmla="*/ 479 h 612"/>
                  <a:gd name="T80" fmla="*/ 35 w 612"/>
                  <a:gd name="T81" fmla="*/ 363 h 612"/>
                  <a:gd name="T82" fmla="*/ 28 w 612"/>
                  <a:gd name="T83" fmla="*/ 353 h 612"/>
                  <a:gd name="T84" fmla="*/ 32 w 612"/>
                  <a:gd name="T85" fmla="*/ 334 h 612"/>
                  <a:gd name="T86" fmla="*/ 40 w 612"/>
                  <a:gd name="T87" fmla="*/ 326 h 612"/>
                  <a:gd name="T88" fmla="*/ 86 w 612"/>
                  <a:gd name="T89" fmla="*/ 280 h 612"/>
                  <a:gd name="T90" fmla="*/ 236 w 612"/>
                  <a:gd name="T91" fmla="*/ 130 h 612"/>
                  <a:gd name="T92" fmla="*/ 335 w 612"/>
                  <a:gd name="T93" fmla="*/ 30 h 612"/>
                  <a:gd name="T94" fmla="*/ 339 w 612"/>
                  <a:gd name="T95" fmla="*/ 28 h 612"/>
                  <a:gd name="T96" fmla="*/ 358 w 612"/>
                  <a:gd name="T97" fmla="*/ 28 h 612"/>
                  <a:gd name="T98" fmla="*/ 398 w 612"/>
                  <a:gd name="T99" fmla="*/ 30 h 612"/>
                  <a:gd name="T100" fmla="*/ 505 w 612"/>
                  <a:gd name="T101" fmla="*/ 35 h 612"/>
                  <a:gd name="T102" fmla="*/ 546 w 612"/>
                  <a:gd name="T103" fmla="*/ 38 h 612"/>
                  <a:gd name="T104" fmla="*/ 558 w 612"/>
                  <a:gd name="T105" fmla="*/ 38 h 612"/>
                  <a:gd name="T106" fmla="*/ 565 w 612"/>
                  <a:gd name="T107" fmla="*/ 39 h 612"/>
                  <a:gd name="T108" fmla="*/ 574 w 612"/>
                  <a:gd name="T109" fmla="*/ 51 h 612"/>
                  <a:gd name="T110" fmla="*/ 574 w 612"/>
                  <a:gd name="T111" fmla="*/ 59 h 612"/>
                  <a:gd name="T112" fmla="*/ 576 w 612"/>
                  <a:gd name="T113" fmla="*/ 95 h 612"/>
                  <a:gd name="T114" fmla="*/ 585 w 612"/>
                  <a:gd name="T115" fmla="*/ 267 h 612"/>
                  <a:gd name="T116" fmla="*/ 584 w 612"/>
                  <a:gd name="T117" fmla="*/ 273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2" h="612">
                    <a:moveTo>
                      <a:pt x="612" y="266"/>
                    </a:moveTo>
                    <a:cubicBezTo>
                      <a:pt x="612" y="263"/>
                      <a:pt x="611" y="260"/>
                      <a:pt x="611" y="257"/>
                    </a:cubicBezTo>
                    <a:cubicBezTo>
                      <a:pt x="611" y="245"/>
                      <a:pt x="610" y="232"/>
                      <a:pt x="609" y="220"/>
                    </a:cubicBezTo>
                    <a:cubicBezTo>
                      <a:pt x="607" y="184"/>
                      <a:pt x="606" y="148"/>
                      <a:pt x="604" y="113"/>
                    </a:cubicBezTo>
                    <a:cubicBezTo>
                      <a:pt x="603" y="92"/>
                      <a:pt x="601" y="71"/>
                      <a:pt x="600" y="51"/>
                    </a:cubicBezTo>
                    <a:cubicBezTo>
                      <a:pt x="599" y="28"/>
                      <a:pt x="581" y="12"/>
                      <a:pt x="559" y="11"/>
                    </a:cubicBezTo>
                    <a:cubicBezTo>
                      <a:pt x="550" y="11"/>
                      <a:pt x="541" y="10"/>
                      <a:pt x="532" y="10"/>
                    </a:cubicBezTo>
                    <a:cubicBezTo>
                      <a:pt x="471" y="7"/>
                      <a:pt x="410" y="3"/>
                      <a:pt x="349" y="0"/>
                    </a:cubicBezTo>
                    <a:cubicBezTo>
                      <a:pt x="340" y="0"/>
                      <a:pt x="333" y="1"/>
                      <a:pt x="326" y="5"/>
                    </a:cubicBezTo>
                    <a:cubicBezTo>
                      <a:pt x="323" y="6"/>
                      <a:pt x="321" y="7"/>
                      <a:pt x="319" y="9"/>
                    </a:cubicBezTo>
                    <a:cubicBezTo>
                      <a:pt x="291" y="37"/>
                      <a:pt x="263" y="65"/>
                      <a:pt x="235" y="93"/>
                    </a:cubicBezTo>
                    <a:cubicBezTo>
                      <a:pt x="184" y="144"/>
                      <a:pt x="133" y="194"/>
                      <a:pt x="83" y="245"/>
                    </a:cubicBezTo>
                    <a:cubicBezTo>
                      <a:pt x="65" y="263"/>
                      <a:pt x="46" y="281"/>
                      <a:pt x="28" y="299"/>
                    </a:cubicBezTo>
                    <a:cubicBezTo>
                      <a:pt x="24" y="304"/>
                      <a:pt x="19" y="308"/>
                      <a:pt x="15" y="313"/>
                    </a:cubicBezTo>
                    <a:cubicBezTo>
                      <a:pt x="5" y="322"/>
                      <a:pt x="0" y="334"/>
                      <a:pt x="0" y="348"/>
                    </a:cubicBezTo>
                    <a:cubicBezTo>
                      <a:pt x="1" y="372"/>
                      <a:pt x="21" y="387"/>
                      <a:pt x="37" y="403"/>
                    </a:cubicBezTo>
                    <a:cubicBezTo>
                      <a:pt x="59" y="425"/>
                      <a:pt x="81" y="448"/>
                      <a:pt x="104" y="470"/>
                    </a:cubicBezTo>
                    <a:cubicBezTo>
                      <a:pt x="228" y="594"/>
                      <a:pt x="228" y="594"/>
                      <a:pt x="228" y="594"/>
                    </a:cubicBezTo>
                    <a:cubicBezTo>
                      <a:pt x="238" y="605"/>
                      <a:pt x="251" y="612"/>
                      <a:pt x="267" y="612"/>
                    </a:cubicBezTo>
                    <a:cubicBezTo>
                      <a:pt x="280" y="611"/>
                      <a:pt x="290" y="605"/>
                      <a:pt x="299" y="597"/>
                    </a:cubicBezTo>
                    <a:cubicBezTo>
                      <a:pt x="312" y="584"/>
                      <a:pt x="324" y="571"/>
                      <a:pt x="337" y="559"/>
                    </a:cubicBezTo>
                    <a:cubicBezTo>
                      <a:pt x="483" y="413"/>
                      <a:pt x="483" y="413"/>
                      <a:pt x="483" y="413"/>
                    </a:cubicBezTo>
                    <a:cubicBezTo>
                      <a:pt x="521" y="375"/>
                      <a:pt x="559" y="337"/>
                      <a:pt x="597" y="299"/>
                    </a:cubicBezTo>
                    <a:cubicBezTo>
                      <a:pt x="599" y="297"/>
                      <a:pt x="601" y="295"/>
                      <a:pt x="603" y="293"/>
                    </a:cubicBezTo>
                    <a:cubicBezTo>
                      <a:pt x="605" y="291"/>
                      <a:pt x="606" y="289"/>
                      <a:pt x="606" y="287"/>
                    </a:cubicBezTo>
                    <a:cubicBezTo>
                      <a:pt x="610" y="280"/>
                      <a:pt x="612" y="274"/>
                      <a:pt x="612" y="266"/>
                    </a:cubicBezTo>
                    <a:close/>
                    <a:moveTo>
                      <a:pt x="584" y="273"/>
                    </a:moveTo>
                    <a:cubicBezTo>
                      <a:pt x="583" y="274"/>
                      <a:pt x="582" y="275"/>
                      <a:pt x="582" y="276"/>
                    </a:cubicBezTo>
                    <a:cubicBezTo>
                      <a:pt x="500" y="358"/>
                      <a:pt x="500" y="358"/>
                      <a:pt x="500" y="358"/>
                    </a:cubicBezTo>
                    <a:cubicBezTo>
                      <a:pt x="449" y="409"/>
                      <a:pt x="398" y="459"/>
                      <a:pt x="348" y="510"/>
                    </a:cubicBezTo>
                    <a:cubicBezTo>
                      <a:pt x="329" y="528"/>
                      <a:pt x="311" y="546"/>
                      <a:pt x="293" y="564"/>
                    </a:cubicBezTo>
                    <a:cubicBezTo>
                      <a:pt x="289" y="569"/>
                      <a:pt x="284" y="573"/>
                      <a:pt x="280" y="578"/>
                    </a:cubicBezTo>
                    <a:cubicBezTo>
                      <a:pt x="277" y="580"/>
                      <a:pt x="277" y="580"/>
                      <a:pt x="277" y="580"/>
                    </a:cubicBezTo>
                    <a:cubicBezTo>
                      <a:pt x="276" y="582"/>
                      <a:pt x="274" y="583"/>
                      <a:pt x="272" y="584"/>
                    </a:cubicBezTo>
                    <a:cubicBezTo>
                      <a:pt x="269" y="585"/>
                      <a:pt x="268" y="585"/>
                      <a:pt x="265" y="585"/>
                    </a:cubicBezTo>
                    <a:cubicBezTo>
                      <a:pt x="265" y="585"/>
                      <a:pt x="262" y="584"/>
                      <a:pt x="263" y="585"/>
                    </a:cubicBezTo>
                    <a:cubicBezTo>
                      <a:pt x="261" y="584"/>
                      <a:pt x="259" y="584"/>
                      <a:pt x="257" y="583"/>
                    </a:cubicBezTo>
                    <a:cubicBezTo>
                      <a:pt x="252" y="581"/>
                      <a:pt x="247" y="576"/>
                      <a:pt x="243" y="571"/>
                    </a:cubicBezTo>
                    <a:cubicBezTo>
                      <a:pt x="236" y="564"/>
                      <a:pt x="229" y="557"/>
                      <a:pt x="222" y="550"/>
                    </a:cubicBezTo>
                    <a:cubicBezTo>
                      <a:pt x="151" y="479"/>
                      <a:pt x="151" y="479"/>
                      <a:pt x="151" y="479"/>
                    </a:cubicBezTo>
                    <a:cubicBezTo>
                      <a:pt x="112" y="441"/>
                      <a:pt x="74" y="402"/>
                      <a:pt x="35" y="363"/>
                    </a:cubicBezTo>
                    <a:cubicBezTo>
                      <a:pt x="32" y="360"/>
                      <a:pt x="29" y="356"/>
                      <a:pt x="28" y="353"/>
                    </a:cubicBezTo>
                    <a:cubicBezTo>
                      <a:pt x="26" y="346"/>
                      <a:pt x="27" y="339"/>
                      <a:pt x="32" y="334"/>
                    </a:cubicBezTo>
                    <a:cubicBezTo>
                      <a:pt x="34" y="331"/>
                      <a:pt x="37" y="329"/>
                      <a:pt x="40" y="326"/>
                    </a:cubicBezTo>
                    <a:cubicBezTo>
                      <a:pt x="55" y="311"/>
                      <a:pt x="71" y="295"/>
                      <a:pt x="86" y="280"/>
                    </a:cubicBezTo>
                    <a:cubicBezTo>
                      <a:pt x="136" y="230"/>
                      <a:pt x="186" y="180"/>
                      <a:pt x="236" y="130"/>
                    </a:cubicBezTo>
                    <a:cubicBezTo>
                      <a:pt x="269" y="96"/>
                      <a:pt x="302" y="63"/>
                      <a:pt x="335" y="30"/>
                    </a:cubicBezTo>
                    <a:cubicBezTo>
                      <a:pt x="337" y="30"/>
                      <a:pt x="338" y="29"/>
                      <a:pt x="339" y="28"/>
                    </a:cubicBezTo>
                    <a:cubicBezTo>
                      <a:pt x="342" y="25"/>
                      <a:pt x="353" y="27"/>
                      <a:pt x="358" y="28"/>
                    </a:cubicBezTo>
                    <a:cubicBezTo>
                      <a:pt x="371" y="28"/>
                      <a:pt x="384" y="29"/>
                      <a:pt x="398" y="30"/>
                    </a:cubicBezTo>
                    <a:cubicBezTo>
                      <a:pt x="434" y="32"/>
                      <a:pt x="469" y="33"/>
                      <a:pt x="505" y="35"/>
                    </a:cubicBezTo>
                    <a:cubicBezTo>
                      <a:pt x="519" y="36"/>
                      <a:pt x="533" y="37"/>
                      <a:pt x="546" y="38"/>
                    </a:cubicBezTo>
                    <a:cubicBezTo>
                      <a:pt x="550" y="38"/>
                      <a:pt x="554" y="38"/>
                      <a:pt x="558" y="38"/>
                    </a:cubicBezTo>
                    <a:cubicBezTo>
                      <a:pt x="561" y="38"/>
                      <a:pt x="562" y="38"/>
                      <a:pt x="565" y="39"/>
                    </a:cubicBezTo>
                    <a:cubicBezTo>
                      <a:pt x="569" y="41"/>
                      <a:pt x="573" y="47"/>
                      <a:pt x="574" y="51"/>
                    </a:cubicBezTo>
                    <a:cubicBezTo>
                      <a:pt x="574" y="54"/>
                      <a:pt x="574" y="57"/>
                      <a:pt x="574" y="59"/>
                    </a:cubicBezTo>
                    <a:cubicBezTo>
                      <a:pt x="575" y="71"/>
                      <a:pt x="575" y="83"/>
                      <a:pt x="576" y="95"/>
                    </a:cubicBezTo>
                    <a:cubicBezTo>
                      <a:pt x="579" y="152"/>
                      <a:pt x="582" y="209"/>
                      <a:pt x="585" y="267"/>
                    </a:cubicBezTo>
                    <a:cubicBezTo>
                      <a:pt x="585" y="269"/>
                      <a:pt x="585" y="272"/>
                      <a:pt x="584" y="2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73">
                <a:extLst>
                  <a:ext uri="{FF2B5EF4-FFF2-40B4-BE49-F238E27FC236}">
                    <a16:creationId xmlns:a16="http://schemas.microsoft.com/office/drawing/2014/main" id="{FEC76634-AF71-4FE0-BDDD-032CB847C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2601" y="4637088"/>
                <a:ext cx="277813" cy="277813"/>
              </a:xfrm>
              <a:custGeom>
                <a:avLst/>
                <a:gdLst>
                  <a:gd name="T0" fmla="*/ 20 w 112"/>
                  <a:gd name="T1" fmla="*/ 21 h 112"/>
                  <a:gd name="T2" fmla="*/ 18 w 112"/>
                  <a:gd name="T3" fmla="*/ 91 h 112"/>
                  <a:gd name="T4" fmla="*/ 20 w 112"/>
                  <a:gd name="T5" fmla="*/ 93 h 112"/>
                  <a:gd name="T6" fmla="*/ 21 w 112"/>
                  <a:gd name="T7" fmla="*/ 94 h 112"/>
                  <a:gd name="T8" fmla="*/ 91 w 112"/>
                  <a:gd name="T9" fmla="*/ 93 h 112"/>
                  <a:gd name="T10" fmla="*/ 91 w 112"/>
                  <a:gd name="T11" fmla="*/ 21 h 112"/>
                  <a:gd name="T12" fmla="*/ 20 w 112"/>
                  <a:gd name="T13" fmla="*/ 21 h 112"/>
                  <a:gd name="T14" fmla="*/ 72 w 112"/>
                  <a:gd name="T15" fmla="*/ 73 h 112"/>
                  <a:gd name="T16" fmla="*/ 39 w 112"/>
                  <a:gd name="T17" fmla="*/ 73 h 112"/>
                  <a:gd name="T18" fmla="*/ 39 w 112"/>
                  <a:gd name="T19" fmla="*/ 40 h 112"/>
                  <a:gd name="T20" fmla="*/ 72 w 112"/>
                  <a:gd name="T21" fmla="*/ 40 h 112"/>
                  <a:gd name="T22" fmla="*/ 72 w 112"/>
                  <a:gd name="T23" fmla="*/ 7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2" h="112">
                    <a:moveTo>
                      <a:pt x="20" y="21"/>
                    </a:moveTo>
                    <a:cubicBezTo>
                      <a:pt x="0" y="40"/>
                      <a:pt x="1" y="71"/>
                      <a:pt x="18" y="91"/>
                    </a:cubicBezTo>
                    <a:cubicBezTo>
                      <a:pt x="19" y="92"/>
                      <a:pt x="19" y="92"/>
                      <a:pt x="20" y="93"/>
                    </a:cubicBezTo>
                    <a:cubicBezTo>
                      <a:pt x="20" y="93"/>
                      <a:pt x="20" y="93"/>
                      <a:pt x="21" y="94"/>
                    </a:cubicBezTo>
                    <a:cubicBezTo>
                      <a:pt x="41" y="112"/>
                      <a:pt x="72" y="111"/>
                      <a:pt x="91" y="93"/>
                    </a:cubicBezTo>
                    <a:cubicBezTo>
                      <a:pt x="112" y="73"/>
                      <a:pt x="110" y="40"/>
                      <a:pt x="91" y="21"/>
                    </a:cubicBezTo>
                    <a:cubicBezTo>
                      <a:pt x="72" y="0"/>
                      <a:pt x="39" y="2"/>
                      <a:pt x="20" y="21"/>
                    </a:cubicBezTo>
                    <a:close/>
                    <a:moveTo>
                      <a:pt x="72" y="73"/>
                    </a:moveTo>
                    <a:cubicBezTo>
                      <a:pt x="63" y="83"/>
                      <a:pt x="48" y="83"/>
                      <a:pt x="39" y="73"/>
                    </a:cubicBezTo>
                    <a:cubicBezTo>
                      <a:pt x="29" y="64"/>
                      <a:pt x="29" y="49"/>
                      <a:pt x="39" y="40"/>
                    </a:cubicBezTo>
                    <a:cubicBezTo>
                      <a:pt x="48" y="30"/>
                      <a:pt x="63" y="31"/>
                      <a:pt x="72" y="40"/>
                    </a:cubicBezTo>
                    <a:cubicBezTo>
                      <a:pt x="82" y="49"/>
                      <a:pt x="81" y="64"/>
                      <a:pt x="7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13380E2-FB2D-4182-B938-7C7F0215A872}"/>
              </a:ext>
            </a:extLst>
          </p:cNvPr>
          <p:cNvGrpSpPr/>
          <p:nvPr/>
        </p:nvGrpSpPr>
        <p:grpSpPr>
          <a:xfrm>
            <a:off x="477155" y="4656701"/>
            <a:ext cx="2360685" cy="584775"/>
            <a:chOff x="477155" y="4656701"/>
            <a:chExt cx="2360685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1181D5-94EC-40E4-A7EA-1AD76AC5F0F1}"/>
                </a:ext>
              </a:extLst>
            </p:cNvPr>
            <p:cNvSpPr txBox="1"/>
            <p:nvPr/>
          </p:nvSpPr>
          <p:spPr>
            <a:xfrm>
              <a:off x="889978" y="4656701"/>
              <a:ext cx="19478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Ranking</a:t>
              </a:r>
            </a:p>
            <a:p>
              <a:endParaRPr lang="en-US" sz="1600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4B83969-E0C5-469F-A4F3-13435F832B85}"/>
                </a:ext>
              </a:extLst>
            </p:cNvPr>
            <p:cNvGrpSpPr/>
            <p:nvPr/>
          </p:nvGrpSpPr>
          <p:grpSpPr>
            <a:xfrm>
              <a:off x="477155" y="4688508"/>
              <a:ext cx="226730" cy="229772"/>
              <a:chOff x="8375651" y="4357688"/>
              <a:chExt cx="1538288" cy="1558925"/>
            </a:xfrm>
            <a:solidFill>
              <a:schemeClr val="bg1"/>
            </a:solidFill>
          </p:grpSpPr>
          <p:sp>
            <p:nvSpPr>
              <p:cNvPr id="38" name="Freeform 77">
                <a:extLst>
                  <a:ext uri="{FF2B5EF4-FFF2-40B4-BE49-F238E27FC236}">
                    <a16:creationId xmlns:a16="http://schemas.microsoft.com/office/drawing/2014/main" id="{A5AF8656-5FD2-4287-91C1-892C3F470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8251" y="4357688"/>
                <a:ext cx="571500" cy="552450"/>
              </a:xfrm>
              <a:custGeom>
                <a:avLst/>
                <a:gdLst>
                  <a:gd name="T0" fmla="*/ 32 w 230"/>
                  <a:gd name="T1" fmla="*/ 210 h 223"/>
                  <a:gd name="T2" fmla="*/ 114 w 230"/>
                  <a:gd name="T3" fmla="*/ 176 h 223"/>
                  <a:gd name="T4" fmla="*/ 120 w 230"/>
                  <a:gd name="T5" fmla="*/ 176 h 223"/>
                  <a:gd name="T6" fmla="*/ 199 w 230"/>
                  <a:gd name="T7" fmla="*/ 211 h 223"/>
                  <a:gd name="T8" fmla="*/ 218 w 230"/>
                  <a:gd name="T9" fmla="*/ 191 h 223"/>
                  <a:gd name="T10" fmla="*/ 131 w 230"/>
                  <a:gd name="T11" fmla="*/ 149 h 223"/>
                  <a:gd name="T12" fmla="*/ 131 w 230"/>
                  <a:gd name="T13" fmla="*/ 116 h 223"/>
                  <a:gd name="T14" fmla="*/ 169 w 230"/>
                  <a:gd name="T15" fmla="*/ 81 h 223"/>
                  <a:gd name="T16" fmla="*/ 154 w 230"/>
                  <a:gd name="T17" fmla="*/ 19 h 223"/>
                  <a:gd name="T18" fmla="*/ 90 w 230"/>
                  <a:gd name="T19" fmla="*/ 10 h 223"/>
                  <a:gd name="T20" fmla="*/ 58 w 230"/>
                  <a:gd name="T21" fmla="*/ 63 h 223"/>
                  <a:gd name="T22" fmla="*/ 85 w 230"/>
                  <a:gd name="T23" fmla="*/ 63 h 223"/>
                  <a:gd name="T24" fmla="*/ 102 w 230"/>
                  <a:gd name="T25" fmla="*/ 34 h 223"/>
                  <a:gd name="T26" fmla="*/ 135 w 230"/>
                  <a:gd name="T27" fmla="*/ 39 h 223"/>
                  <a:gd name="T28" fmla="*/ 143 w 230"/>
                  <a:gd name="T29" fmla="*/ 72 h 223"/>
                  <a:gd name="T30" fmla="*/ 117 w 230"/>
                  <a:gd name="T31" fmla="*/ 91 h 223"/>
                  <a:gd name="T32" fmla="*/ 104 w 230"/>
                  <a:gd name="T33" fmla="*/ 105 h 223"/>
                  <a:gd name="T34" fmla="*/ 104 w 230"/>
                  <a:gd name="T35" fmla="*/ 149 h 223"/>
                  <a:gd name="T36" fmla="*/ 12 w 230"/>
                  <a:gd name="T37" fmla="*/ 191 h 223"/>
                  <a:gd name="T38" fmla="*/ 32 w 230"/>
                  <a:gd name="T39" fmla="*/ 21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0" h="223">
                    <a:moveTo>
                      <a:pt x="32" y="210"/>
                    </a:moveTo>
                    <a:cubicBezTo>
                      <a:pt x="54" y="187"/>
                      <a:pt x="84" y="176"/>
                      <a:pt x="114" y="176"/>
                    </a:cubicBezTo>
                    <a:cubicBezTo>
                      <a:pt x="116" y="176"/>
                      <a:pt x="118" y="176"/>
                      <a:pt x="120" y="176"/>
                    </a:cubicBezTo>
                    <a:cubicBezTo>
                      <a:pt x="149" y="177"/>
                      <a:pt x="177" y="189"/>
                      <a:pt x="199" y="211"/>
                    </a:cubicBezTo>
                    <a:cubicBezTo>
                      <a:pt x="211" y="223"/>
                      <a:pt x="230" y="204"/>
                      <a:pt x="218" y="191"/>
                    </a:cubicBezTo>
                    <a:cubicBezTo>
                      <a:pt x="194" y="168"/>
                      <a:pt x="164" y="153"/>
                      <a:pt x="131" y="149"/>
                    </a:cubicBezTo>
                    <a:cubicBezTo>
                      <a:pt x="131" y="116"/>
                      <a:pt x="131" y="116"/>
                      <a:pt x="131" y="116"/>
                    </a:cubicBezTo>
                    <a:cubicBezTo>
                      <a:pt x="148" y="111"/>
                      <a:pt x="162" y="98"/>
                      <a:pt x="169" y="81"/>
                    </a:cubicBezTo>
                    <a:cubicBezTo>
                      <a:pt x="177" y="60"/>
                      <a:pt x="170" y="34"/>
                      <a:pt x="154" y="19"/>
                    </a:cubicBezTo>
                    <a:cubicBezTo>
                      <a:pt x="137" y="3"/>
                      <a:pt x="111" y="0"/>
                      <a:pt x="90" y="10"/>
                    </a:cubicBezTo>
                    <a:cubicBezTo>
                      <a:pt x="70" y="19"/>
                      <a:pt x="57" y="42"/>
                      <a:pt x="58" y="63"/>
                    </a:cubicBezTo>
                    <a:cubicBezTo>
                      <a:pt x="58" y="81"/>
                      <a:pt x="86" y="81"/>
                      <a:pt x="85" y="63"/>
                    </a:cubicBezTo>
                    <a:cubicBezTo>
                      <a:pt x="85" y="50"/>
                      <a:pt x="91" y="40"/>
                      <a:pt x="102" y="34"/>
                    </a:cubicBezTo>
                    <a:cubicBezTo>
                      <a:pt x="112" y="29"/>
                      <a:pt x="127" y="31"/>
                      <a:pt x="135" y="39"/>
                    </a:cubicBezTo>
                    <a:cubicBezTo>
                      <a:pt x="145" y="47"/>
                      <a:pt x="147" y="60"/>
                      <a:pt x="143" y="72"/>
                    </a:cubicBezTo>
                    <a:cubicBezTo>
                      <a:pt x="140" y="83"/>
                      <a:pt x="128" y="91"/>
                      <a:pt x="117" y="91"/>
                    </a:cubicBezTo>
                    <a:cubicBezTo>
                      <a:pt x="110" y="92"/>
                      <a:pt x="104" y="97"/>
                      <a:pt x="104" y="105"/>
                    </a:cubicBezTo>
                    <a:cubicBezTo>
                      <a:pt x="104" y="149"/>
                      <a:pt x="104" y="149"/>
                      <a:pt x="104" y="149"/>
                    </a:cubicBezTo>
                    <a:cubicBezTo>
                      <a:pt x="69" y="151"/>
                      <a:pt x="37" y="167"/>
                      <a:pt x="12" y="191"/>
                    </a:cubicBezTo>
                    <a:cubicBezTo>
                      <a:pt x="0" y="203"/>
                      <a:pt x="19" y="222"/>
                      <a:pt x="32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78">
                <a:extLst>
                  <a:ext uri="{FF2B5EF4-FFF2-40B4-BE49-F238E27FC236}">
                    <a16:creationId xmlns:a16="http://schemas.microsoft.com/office/drawing/2014/main" id="{1161B377-93C6-4805-8A3C-9DD2B3599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75651" y="4846638"/>
                <a:ext cx="1538288" cy="1069975"/>
              </a:xfrm>
              <a:custGeom>
                <a:avLst/>
                <a:gdLst>
                  <a:gd name="T0" fmla="*/ 620 w 620"/>
                  <a:gd name="T1" fmla="*/ 391 h 432"/>
                  <a:gd name="T2" fmla="*/ 620 w 620"/>
                  <a:gd name="T3" fmla="*/ 60 h 432"/>
                  <a:gd name="T4" fmla="*/ 610 w 620"/>
                  <a:gd name="T5" fmla="*/ 47 h 432"/>
                  <a:gd name="T6" fmla="*/ 456 w 620"/>
                  <a:gd name="T7" fmla="*/ 3 h 432"/>
                  <a:gd name="T8" fmla="*/ 453 w 620"/>
                  <a:gd name="T9" fmla="*/ 3 h 432"/>
                  <a:gd name="T10" fmla="*/ 436 w 620"/>
                  <a:gd name="T11" fmla="*/ 19 h 432"/>
                  <a:gd name="T12" fmla="*/ 424 w 620"/>
                  <a:gd name="T13" fmla="*/ 83 h 432"/>
                  <a:gd name="T14" fmla="*/ 372 w 620"/>
                  <a:gd name="T15" fmla="*/ 131 h 432"/>
                  <a:gd name="T16" fmla="*/ 226 w 620"/>
                  <a:gd name="T17" fmla="*/ 117 h 432"/>
                  <a:gd name="T18" fmla="*/ 190 w 620"/>
                  <a:gd name="T19" fmla="*/ 72 h 432"/>
                  <a:gd name="T20" fmla="*/ 184 w 620"/>
                  <a:gd name="T21" fmla="*/ 20 h 432"/>
                  <a:gd name="T22" fmla="*/ 178 w 620"/>
                  <a:gd name="T23" fmla="*/ 5 h 432"/>
                  <a:gd name="T24" fmla="*/ 167 w 620"/>
                  <a:gd name="T25" fmla="*/ 3 h 432"/>
                  <a:gd name="T26" fmla="*/ 13 w 620"/>
                  <a:gd name="T27" fmla="*/ 47 h 432"/>
                  <a:gd name="T28" fmla="*/ 10 w 620"/>
                  <a:gd name="T29" fmla="*/ 47 h 432"/>
                  <a:gd name="T30" fmla="*/ 0 w 620"/>
                  <a:gd name="T31" fmla="*/ 60 h 432"/>
                  <a:gd name="T32" fmla="*/ 0 w 620"/>
                  <a:gd name="T33" fmla="*/ 388 h 432"/>
                  <a:gd name="T34" fmla="*/ 1 w 620"/>
                  <a:gd name="T35" fmla="*/ 403 h 432"/>
                  <a:gd name="T36" fmla="*/ 51 w 620"/>
                  <a:gd name="T37" fmla="*/ 431 h 432"/>
                  <a:gd name="T38" fmla="*/ 553 w 620"/>
                  <a:gd name="T39" fmla="*/ 431 h 432"/>
                  <a:gd name="T40" fmla="*/ 615 w 620"/>
                  <a:gd name="T41" fmla="*/ 412 h 432"/>
                  <a:gd name="T42" fmla="*/ 620 w 620"/>
                  <a:gd name="T43" fmla="*/ 391 h 432"/>
                  <a:gd name="T44" fmla="*/ 592 w 620"/>
                  <a:gd name="T45" fmla="*/ 397 h 432"/>
                  <a:gd name="T46" fmla="*/ 592 w 620"/>
                  <a:gd name="T47" fmla="*/ 398 h 432"/>
                  <a:gd name="T48" fmla="*/ 587 w 620"/>
                  <a:gd name="T49" fmla="*/ 401 h 432"/>
                  <a:gd name="T50" fmla="*/ 569 w 620"/>
                  <a:gd name="T51" fmla="*/ 404 h 432"/>
                  <a:gd name="T52" fmla="*/ 51 w 620"/>
                  <a:gd name="T53" fmla="*/ 404 h 432"/>
                  <a:gd name="T54" fmla="*/ 30 w 620"/>
                  <a:gd name="T55" fmla="*/ 399 h 432"/>
                  <a:gd name="T56" fmla="*/ 28 w 620"/>
                  <a:gd name="T57" fmla="*/ 398 h 432"/>
                  <a:gd name="T58" fmla="*/ 28 w 620"/>
                  <a:gd name="T59" fmla="*/ 397 h 432"/>
                  <a:gd name="T60" fmla="*/ 28 w 620"/>
                  <a:gd name="T61" fmla="*/ 71 h 432"/>
                  <a:gd name="T62" fmla="*/ 155 w 620"/>
                  <a:gd name="T63" fmla="*/ 35 h 432"/>
                  <a:gd name="T64" fmla="*/ 225 w 620"/>
                  <a:gd name="T65" fmla="*/ 150 h 432"/>
                  <a:gd name="T66" fmla="*/ 390 w 620"/>
                  <a:gd name="T67" fmla="*/ 152 h 432"/>
                  <a:gd name="T68" fmla="*/ 465 w 620"/>
                  <a:gd name="T69" fmla="*/ 34 h 432"/>
                  <a:gd name="T70" fmla="*/ 592 w 620"/>
                  <a:gd name="T71" fmla="*/ 71 h 432"/>
                  <a:gd name="T72" fmla="*/ 592 w 620"/>
                  <a:gd name="T73" fmla="*/ 3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0" h="432">
                    <a:moveTo>
                      <a:pt x="620" y="391"/>
                    </a:moveTo>
                    <a:cubicBezTo>
                      <a:pt x="620" y="60"/>
                      <a:pt x="620" y="60"/>
                      <a:pt x="620" y="60"/>
                    </a:cubicBezTo>
                    <a:cubicBezTo>
                      <a:pt x="620" y="54"/>
                      <a:pt x="616" y="49"/>
                      <a:pt x="610" y="47"/>
                    </a:cubicBezTo>
                    <a:cubicBezTo>
                      <a:pt x="558" y="33"/>
                      <a:pt x="507" y="18"/>
                      <a:pt x="456" y="3"/>
                    </a:cubicBezTo>
                    <a:cubicBezTo>
                      <a:pt x="455" y="3"/>
                      <a:pt x="454" y="3"/>
                      <a:pt x="453" y="3"/>
                    </a:cubicBezTo>
                    <a:cubicBezTo>
                      <a:pt x="443" y="0"/>
                      <a:pt x="435" y="10"/>
                      <a:pt x="436" y="19"/>
                    </a:cubicBezTo>
                    <a:cubicBezTo>
                      <a:pt x="440" y="41"/>
                      <a:pt x="435" y="64"/>
                      <a:pt x="424" y="83"/>
                    </a:cubicBezTo>
                    <a:cubicBezTo>
                      <a:pt x="412" y="104"/>
                      <a:pt x="394" y="120"/>
                      <a:pt x="372" y="131"/>
                    </a:cubicBezTo>
                    <a:cubicBezTo>
                      <a:pt x="326" y="155"/>
                      <a:pt x="267" y="150"/>
                      <a:pt x="226" y="117"/>
                    </a:cubicBezTo>
                    <a:cubicBezTo>
                      <a:pt x="210" y="105"/>
                      <a:pt x="198" y="90"/>
                      <a:pt x="190" y="72"/>
                    </a:cubicBezTo>
                    <a:cubicBezTo>
                      <a:pt x="183" y="56"/>
                      <a:pt x="181" y="36"/>
                      <a:pt x="184" y="20"/>
                    </a:cubicBezTo>
                    <a:cubicBezTo>
                      <a:pt x="185" y="14"/>
                      <a:pt x="183" y="8"/>
                      <a:pt x="178" y="5"/>
                    </a:cubicBezTo>
                    <a:cubicBezTo>
                      <a:pt x="175" y="3"/>
                      <a:pt x="171" y="2"/>
                      <a:pt x="167" y="3"/>
                    </a:cubicBezTo>
                    <a:cubicBezTo>
                      <a:pt x="116" y="18"/>
                      <a:pt x="64" y="32"/>
                      <a:pt x="13" y="47"/>
                    </a:cubicBezTo>
                    <a:cubicBezTo>
                      <a:pt x="12" y="47"/>
                      <a:pt x="11" y="47"/>
                      <a:pt x="10" y="47"/>
                    </a:cubicBezTo>
                    <a:cubicBezTo>
                      <a:pt x="5" y="49"/>
                      <a:pt x="0" y="54"/>
                      <a:pt x="0" y="60"/>
                    </a:cubicBezTo>
                    <a:cubicBezTo>
                      <a:pt x="0" y="388"/>
                      <a:pt x="0" y="388"/>
                      <a:pt x="0" y="388"/>
                    </a:cubicBezTo>
                    <a:cubicBezTo>
                      <a:pt x="0" y="393"/>
                      <a:pt x="0" y="398"/>
                      <a:pt x="1" y="403"/>
                    </a:cubicBezTo>
                    <a:cubicBezTo>
                      <a:pt x="4" y="425"/>
                      <a:pt x="34" y="431"/>
                      <a:pt x="51" y="431"/>
                    </a:cubicBezTo>
                    <a:cubicBezTo>
                      <a:pt x="553" y="431"/>
                      <a:pt x="553" y="431"/>
                      <a:pt x="553" y="431"/>
                    </a:cubicBezTo>
                    <a:cubicBezTo>
                      <a:pt x="575" y="431"/>
                      <a:pt x="602" y="432"/>
                      <a:pt x="615" y="412"/>
                    </a:cubicBezTo>
                    <a:cubicBezTo>
                      <a:pt x="620" y="405"/>
                      <a:pt x="620" y="398"/>
                      <a:pt x="620" y="391"/>
                    </a:cubicBezTo>
                    <a:close/>
                    <a:moveTo>
                      <a:pt x="592" y="397"/>
                    </a:moveTo>
                    <a:cubicBezTo>
                      <a:pt x="592" y="398"/>
                      <a:pt x="591" y="398"/>
                      <a:pt x="592" y="398"/>
                    </a:cubicBezTo>
                    <a:cubicBezTo>
                      <a:pt x="590" y="399"/>
                      <a:pt x="588" y="400"/>
                      <a:pt x="587" y="401"/>
                    </a:cubicBezTo>
                    <a:cubicBezTo>
                      <a:pt x="581" y="403"/>
                      <a:pt x="575" y="404"/>
                      <a:pt x="569" y="404"/>
                    </a:cubicBezTo>
                    <a:cubicBezTo>
                      <a:pt x="51" y="404"/>
                      <a:pt x="51" y="404"/>
                      <a:pt x="51" y="404"/>
                    </a:cubicBezTo>
                    <a:cubicBezTo>
                      <a:pt x="43" y="404"/>
                      <a:pt x="35" y="402"/>
                      <a:pt x="30" y="399"/>
                    </a:cubicBezTo>
                    <a:cubicBezTo>
                      <a:pt x="30" y="399"/>
                      <a:pt x="28" y="398"/>
                      <a:pt x="28" y="398"/>
                    </a:cubicBezTo>
                    <a:cubicBezTo>
                      <a:pt x="28" y="398"/>
                      <a:pt x="28" y="397"/>
                      <a:pt x="28" y="397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70" y="59"/>
                      <a:pt x="113" y="47"/>
                      <a:pt x="155" y="35"/>
                    </a:cubicBezTo>
                    <a:cubicBezTo>
                      <a:pt x="156" y="82"/>
                      <a:pt x="184" y="125"/>
                      <a:pt x="225" y="150"/>
                    </a:cubicBezTo>
                    <a:cubicBezTo>
                      <a:pt x="275" y="181"/>
                      <a:pt x="339" y="180"/>
                      <a:pt x="390" y="152"/>
                    </a:cubicBezTo>
                    <a:cubicBezTo>
                      <a:pt x="434" y="128"/>
                      <a:pt x="464" y="84"/>
                      <a:pt x="465" y="34"/>
                    </a:cubicBezTo>
                    <a:cubicBezTo>
                      <a:pt x="507" y="46"/>
                      <a:pt x="550" y="59"/>
                      <a:pt x="592" y="71"/>
                    </a:cubicBezTo>
                    <a:lnTo>
                      <a:pt x="592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19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945E424-5410-40A3-8C7C-5C3C7628E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453" y="2123011"/>
            <a:ext cx="7872100" cy="401937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98360D1-693E-420A-8C67-3605DEE444C2}"/>
              </a:ext>
            </a:extLst>
          </p:cNvPr>
          <p:cNvSpPr/>
          <p:nvPr/>
        </p:nvSpPr>
        <p:spPr>
          <a:xfrm rot="20895653">
            <a:off x="5236950" y="3618329"/>
            <a:ext cx="3521924" cy="1172817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Same for cluster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04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占位符 29">
            <a:extLst>
              <a:ext uri="{FF2B5EF4-FFF2-40B4-BE49-F238E27FC236}">
                <a16:creationId xmlns:a16="http://schemas.microsoft.com/office/drawing/2014/main" id="{8791023D-CAFC-4555-B276-AD5B357DF1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9" r="11949"/>
          <a:stretch>
            <a:fillRect/>
          </a:stretch>
        </p:blipFill>
        <p:spPr>
          <a:xfrm>
            <a:off x="0" y="0"/>
            <a:ext cx="12192000" cy="694472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E5DE86-2F82-4EE9-BF50-E169144C2379}"/>
              </a:ext>
            </a:extLst>
          </p:cNvPr>
          <p:cNvSpPr txBox="1"/>
          <p:nvPr/>
        </p:nvSpPr>
        <p:spPr>
          <a:xfrm>
            <a:off x="4793054" y="384194"/>
            <a:ext cx="4725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CONTENTS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9621C1-BC21-4C89-A75A-EE14A209590E}"/>
              </a:ext>
            </a:extLst>
          </p:cNvPr>
          <p:cNvGrpSpPr/>
          <p:nvPr/>
        </p:nvGrpSpPr>
        <p:grpSpPr>
          <a:xfrm>
            <a:off x="8569513" y="3008011"/>
            <a:ext cx="3044312" cy="1806075"/>
            <a:chOff x="9541063" y="3323771"/>
            <a:chExt cx="1783892" cy="155743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9FFA288-3F72-4811-81F6-637CEE7DC4D1}"/>
                </a:ext>
              </a:extLst>
            </p:cNvPr>
            <p:cNvSpPr/>
            <p:nvPr/>
          </p:nvSpPr>
          <p:spPr>
            <a:xfrm>
              <a:off x="9778484" y="3323771"/>
              <a:ext cx="1309050" cy="1557430"/>
            </a:xfrm>
            <a:prstGeom prst="roundRect">
              <a:avLst>
                <a:gd name="adj" fmla="val 2131"/>
              </a:avLst>
            </a:prstGeom>
            <a:solidFill>
              <a:srgbClr val="748773"/>
            </a:solidFill>
            <a:ln w="15875">
              <a:noFill/>
            </a:ln>
            <a:effectLst>
              <a:outerShdw blurRad="203200" dist="266700" dir="2700000" sx="94000" sy="94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F44805A-8D0D-477A-92CB-11221D9C83F2}"/>
                </a:ext>
              </a:extLst>
            </p:cNvPr>
            <p:cNvGrpSpPr/>
            <p:nvPr/>
          </p:nvGrpSpPr>
          <p:grpSpPr>
            <a:xfrm>
              <a:off x="9541063" y="3609838"/>
              <a:ext cx="1783892" cy="1236554"/>
              <a:chOff x="5147381" y="3844960"/>
              <a:chExt cx="1783892" cy="1236554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B610195-A001-416B-8DF8-D26CFF510A46}"/>
                  </a:ext>
                </a:extLst>
              </p:cNvPr>
              <p:cNvSpPr txBox="1"/>
              <p:nvPr/>
            </p:nvSpPr>
            <p:spPr>
              <a:xfrm>
                <a:off x="5449253" y="3844960"/>
                <a:ext cx="1180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+mj-lt"/>
                    <a:ea typeface="Roboto Light" panose="02000000000000000000" pitchFamily="2" charset="0"/>
                  </a:rPr>
                  <a:t>4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F9C734-96F9-40FB-9C9B-13DF4D4E02EE}"/>
                  </a:ext>
                </a:extLst>
              </p:cNvPr>
              <p:cNvSpPr txBox="1"/>
              <p:nvPr/>
            </p:nvSpPr>
            <p:spPr>
              <a:xfrm>
                <a:off x="5147381" y="4190473"/>
                <a:ext cx="1783892" cy="891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sz="2800" dirty="0">
                    <a:solidFill>
                      <a:schemeClr val="bg1"/>
                    </a:solidFill>
                  </a:rPr>
                  <a:t>TF-IDF &amp;</a:t>
                </a:r>
              </a:p>
              <a:p>
                <a:pPr algn="ctr">
                  <a:lnSpc>
                    <a:spcPct val="114000"/>
                  </a:lnSpc>
                </a:pPr>
                <a:r>
                  <a:rPr lang="en-US" sz="2800" dirty="0">
                    <a:solidFill>
                      <a:schemeClr val="bg1"/>
                    </a:solidFill>
                  </a:rPr>
                  <a:t> Elastic search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E6EF528-D2CE-4430-8558-21E46C1C1AF4}"/>
              </a:ext>
            </a:extLst>
          </p:cNvPr>
          <p:cNvGrpSpPr/>
          <p:nvPr/>
        </p:nvGrpSpPr>
        <p:grpSpPr>
          <a:xfrm>
            <a:off x="6546759" y="2981098"/>
            <a:ext cx="2272788" cy="1832990"/>
            <a:chOff x="8313923" y="3323771"/>
            <a:chExt cx="1309050" cy="155743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7B7BF15-53C7-49A5-BB2B-CB078736E2E5}"/>
                </a:ext>
              </a:extLst>
            </p:cNvPr>
            <p:cNvSpPr/>
            <p:nvPr/>
          </p:nvSpPr>
          <p:spPr>
            <a:xfrm>
              <a:off x="8313923" y="3323771"/>
              <a:ext cx="1309050" cy="1557430"/>
            </a:xfrm>
            <a:prstGeom prst="roundRect">
              <a:avLst>
                <a:gd name="adj" fmla="val 2131"/>
              </a:avLst>
            </a:prstGeom>
            <a:solidFill>
              <a:srgbClr val="748773"/>
            </a:solidFill>
            <a:ln w="15875">
              <a:noFill/>
            </a:ln>
            <a:effectLst>
              <a:outerShdw blurRad="203200" dist="266700" dir="2700000" sx="94000" sy="94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8FBE50F-9619-4832-965E-807E4DDFE37A}"/>
                </a:ext>
              </a:extLst>
            </p:cNvPr>
            <p:cNvGrpSpPr/>
            <p:nvPr/>
          </p:nvGrpSpPr>
          <p:grpSpPr>
            <a:xfrm>
              <a:off x="8378373" y="3609838"/>
              <a:ext cx="1180149" cy="1237063"/>
              <a:chOff x="5449252" y="3844960"/>
              <a:chExt cx="1180149" cy="123706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E03BE1C-A819-48CB-ACE6-AB5AFDC05897}"/>
                  </a:ext>
                </a:extLst>
              </p:cNvPr>
              <p:cNvSpPr txBox="1"/>
              <p:nvPr/>
            </p:nvSpPr>
            <p:spPr>
              <a:xfrm>
                <a:off x="5449253" y="3844960"/>
                <a:ext cx="1180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+mj-lt"/>
                    <a:ea typeface="Roboto Light" panose="02000000000000000000" pitchFamily="2" charset="0"/>
                  </a:rPr>
                  <a:t>3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C3762FA-0C5C-4892-8432-74E15BC60170}"/>
                  </a:ext>
                </a:extLst>
              </p:cNvPr>
              <p:cNvSpPr txBox="1"/>
              <p:nvPr/>
            </p:nvSpPr>
            <p:spPr>
              <a:xfrm>
                <a:off x="5449252" y="4204066"/>
                <a:ext cx="1180148" cy="877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sz="2800" dirty="0">
                    <a:solidFill>
                      <a:schemeClr val="bg1"/>
                    </a:solidFill>
                  </a:rPr>
                  <a:t>Text files collection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89F01FD-9DAE-4361-AA96-39CC25BC7B61}"/>
              </a:ext>
            </a:extLst>
          </p:cNvPr>
          <p:cNvGrpSpPr/>
          <p:nvPr/>
        </p:nvGrpSpPr>
        <p:grpSpPr>
          <a:xfrm>
            <a:off x="4011019" y="2971472"/>
            <a:ext cx="2421905" cy="1842614"/>
            <a:chOff x="6829737" y="3323771"/>
            <a:chExt cx="1348296" cy="155743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773C3E0-2C3B-4FE0-9474-9F3A070327E8}"/>
                </a:ext>
              </a:extLst>
            </p:cNvPr>
            <p:cNvSpPr/>
            <p:nvPr/>
          </p:nvSpPr>
          <p:spPr>
            <a:xfrm>
              <a:off x="6849361" y="3323771"/>
              <a:ext cx="1309050" cy="1557430"/>
            </a:xfrm>
            <a:prstGeom prst="roundRect">
              <a:avLst>
                <a:gd name="adj" fmla="val 2131"/>
              </a:avLst>
            </a:prstGeom>
            <a:solidFill>
              <a:srgbClr val="748773"/>
            </a:solidFill>
            <a:ln w="15875">
              <a:noFill/>
            </a:ln>
            <a:effectLst>
              <a:outerShdw blurRad="203200" dist="266700" dir="2700000" sx="94000" sy="94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7F13E4A-7523-4454-BAF7-05AD4811B2A5}"/>
                </a:ext>
              </a:extLst>
            </p:cNvPr>
            <p:cNvGrpSpPr/>
            <p:nvPr/>
          </p:nvGrpSpPr>
          <p:grpSpPr>
            <a:xfrm>
              <a:off x="6829737" y="3609838"/>
              <a:ext cx="1348296" cy="1208749"/>
              <a:chOff x="5365177" y="3844960"/>
              <a:chExt cx="1348296" cy="1208749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179692-7232-4F76-921F-DD9C39FCFC86}"/>
                  </a:ext>
                </a:extLst>
              </p:cNvPr>
              <p:cNvSpPr txBox="1"/>
              <p:nvPr/>
            </p:nvSpPr>
            <p:spPr>
              <a:xfrm>
                <a:off x="5449253" y="3844960"/>
                <a:ext cx="1180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+mj-lt"/>
                    <a:ea typeface="Roboto Light" panose="02000000000000000000" pitchFamily="2" charset="0"/>
                  </a:rPr>
                  <a:t>2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9D4032-C971-4C8C-9BA2-72A82D4FCEB4}"/>
                  </a:ext>
                </a:extLst>
              </p:cNvPr>
              <p:cNvSpPr txBox="1"/>
              <p:nvPr/>
            </p:nvSpPr>
            <p:spPr>
              <a:xfrm>
                <a:off x="5365177" y="4180338"/>
                <a:ext cx="1348296" cy="87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sz="2800" dirty="0">
                    <a:solidFill>
                      <a:schemeClr val="bg1"/>
                    </a:solidFill>
                  </a:rPr>
                  <a:t>Web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server</a:t>
                </a:r>
              </a:p>
              <a:p>
                <a:pPr algn="ctr">
                  <a:lnSpc>
                    <a:spcPct val="114000"/>
                  </a:lnSpc>
                </a:pPr>
                <a:r>
                  <a:rPr lang="en-US" altLang="zh-CN" sz="2800" dirty="0">
                    <a:solidFill>
                      <a:schemeClr val="bg1"/>
                    </a:solidFill>
                  </a:rPr>
                  <a:t>&amp; Interface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C9E9808-05D2-46AF-BF09-493B590C881D}"/>
              </a:ext>
            </a:extLst>
          </p:cNvPr>
          <p:cNvGrpSpPr/>
          <p:nvPr/>
        </p:nvGrpSpPr>
        <p:grpSpPr>
          <a:xfrm>
            <a:off x="1508589" y="2971472"/>
            <a:ext cx="2351409" cy="1842615"/>
            <a:chOff x="5384801" y="3323771"/>
            <a:chExt cx="1309050" cy="155743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F883985-A8D4-4D02-96AE-A0DD291FDF18}"/>
                </a:ext>
              </a:extLst>
            </p:cNvPr>
            <p:cNvSpPr/>
            <p:nvPr/>
          </p:nvSpPr>
          <p:spPr>
            <a:xfrm>
              <a:off x="5384801" y="3323771"/>
              <a:ext cx="1309050" cy="1557430"/>
            </a:xfrm>
            <a:prstGeom prst="roundRect">
              <a:avLst>
                <a:gd name="adj" fmla="val 2131"/>
              </a:avLst>
            </a:prstGeom>
            <a:solidFill>
              <a:srgbClr val="748773"/>
            </a:solidFill>
            <a:ln w="15875">
              <a:noFill/>
            </a:ln>
            <a:effectLst>
              <a:outerShdw blurRad="203200" dist="266700" dir="2700000" sx="94000" sy="94000" algn="tl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AB8412F-3243-43EC-BE1E-18E49CDC7F5E}"/>
                </a:ext>
              </a:extLst>
            </p:cNvPr>
            <p:cNvGrpSpPr/>
            <p:nvPr/>
          </p:nvGrpSpPr>
          <p:grpSpPr>
            <a:xfrm>
              <a:off x="5419462" y="3566234"/>
              <a:ext cx="1180148" cy="1224974"/>
              <a:chOff x="5419463" y="3801356"/>
              <a:chExt cx="1180148" cy="122497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317C14-1276-4DE7-B06D-61D1B3411BDB}"/>
                  </a:ext>
                </a:extLst>
              </p:cNvPr>
              <p:cNvSpPr txBox="1"/>
              <p:nvPr/>
            </p:nvSpPr>
            <p:spPr>
              <a:xfrm>
                <a:off x="5419463" y="3801356"/>
                <a:ext cx="1180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+mj-lt"/>
                    <a:ea typeface="Roboto Light" panose="02000000000000000000" pitchFamily="2" charset="0"/>
                  </a:rPr>
                  <a:t>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ADAC76-BBCF-4B38-8750-18AE0E2ACA0F}"/>
                  </a:ext>
                </a:extLst>
              </p:cNvPr>
              <p:cNvSpPr txBox="1"/>
              <p:nvPr/>
            </p:nvSpPr>
            <p:spPr>
              <a:xfrm>
                <a:off x="5419463" y="4152959"/>
                <a:ext cx="1180148" cy="873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sz="2800" dirty="0">
                    <a:solidFill>
                      <a:schemeClr val="bg1"/>
                    </a:solidFill>
                  </a:rPr>
                  <a:t>Introduction</a:t>
                </a:r>
              </a:p>
              <a:p>
                <a:pPr algn="ctr">
                  <a:lnSpc>
                    <a:spcPct val="114000"/>
                  </a:lnSpc>
                </a:pPr>
                <a:r>
                  <a:rPr lang="en-US" sz="2800" dirty="0">
                    <a:solidFill>
                      <a:schemeClr val="bg1"/>
                    </a:solidFill>
                  </a:rPr>
                  <a:t>&amp; D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emo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8219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2905432" y="0"/>
            <a:ext cx="9286568" cy="183873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2905431" y="-4970"/>
            <a:ext cx="9286569" cy="1853648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97D3B0-4805-471C-B80F-0C9789594312}"/>
              </a:ext>
            </a:extLst>
          </p:cNvPr>
          <p:cNvSpPr/>
          <p:nvPr/>
        </p:nvSpPr>
        <p:spPr>
          <a:xfrm>
            <a:off x="0" y="0"/>
            <a:ext cx="2905432" cy="6858000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3352800" y="914400"/>
            <a:ext cx="5933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Indexing time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692E279-9F93-48FC-911B-7AC0E80A5D51}"/>
              </a:ext>
            </a:extLst>
          </p:cNvPr>
          <p:cNvGrpSpPr/>
          <p:nvPr/>
        </p:nvGrpSpPr>
        <p:grpSpPr>
          <a:xfrm>
            <a:off x="0" y="3864666"/>
            <a:ext cx="2905429" cy="583502"/>
            <a:chOff x="0" y="2552700"/>
            <a:chExt cx="2905429" cy="58350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B4ABE9-7024-4816-A699-F1308B37897C}"/>
                </a:ext>
              </a:extLst>
            </p:cNvPr>
            <p:cNvSpPr/>
            <p:nvPr/>
          </p:nvSpPr>
          <p:spPr>
            <a:xfrm>
              <a:off x="0" y="2552700"/>
              <a:ext cx="2905429" cy="583502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4773BD-0F89-4676-B080-85E66D4A5AE5}"/>
                </a:ext>
              </a:extLst>
            </p:cNvPr>
            <p:cNvSpPr/>
            <p:nvPr/>
          </p:nvSpPr>
          <p:spPr>
            <a:xfrm>
              <a:off x="1" y="2552700"/>
              <a:ext cx="45719" cy="58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3DDD58F-2A37-4523-BAE4-7265BA04129C}"/>
              </a:ext>
            </a:extLst>
          </p:cNvPr>
          <p:cNvGrpSpPr/>
          <p:nvPr/>
        </p:nvGrpSpPr>
        <p:grpSpPr>
          <a:xfrm>
            <a:off x="472210" y="2035277"/>
            <a:ext cx="2365630" cy="338554"/>
            <a:chOff x="472210" y="2035277"/>
            <a:chExt cx="2365630" cy="338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C67D33-11E0-46C4-9D0E-BB1670D26BB1}"/>
                </a:ext>
              </a:extLst>
            </p:cNvPr>
            <p:cNvSpPr txBox="1"/>
            <p:nvPr/>
          </p:nvSpPr>
          <p:spPr>
            <a:xfrm>
              <a:off x="889978" y="2035277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Term frequency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8ABF7C2-E8EE-4A44-B47F-CDEC1A80679A}"/>
                </a:ext>
              </a:extLst>
            </p:cNvPr>
            <p:cNvGrpSpPr/>
            <p:nvPr/>
          </p:nvGrpSpPr>
          <p:grpSpPr>
            <a:xfrm>
              <a:off x="472210" y="2070345"/>
              <a:ext cx="236620" cy="247344"/>
              <a:chOff x="8323263" y="4287838"/>
              <a:chExt cx="1646238" cy="1720850"/>
            </a:xfrm>
            <a:solidFill>
              <a:schemeClr val="bg1"/>
            </a:solidFill>
          </p:grpSpPr>
          <p:sp>
            <p:nvSpPr>
              <p:cNvPr id="23" name="Freeform 252">
                <a:extLst>
                  <a:ext uri="{FF2B5EF4-FFF2-40B4-BE49-F238E27FC236}">
                    <a16:creationId xmlns:a16="http://schemas.microsoft.com/office/drawing/2014/main" id="{E956E181-033A-4A08-957C-4B63D576B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0000" y="4819650"/>
                <a:ext cx="496888" cy="644525"/>
              </a:xfrm>
              <a:custGeom>
                <a:avLst/>
                <a:gdLst>
                  <a:gd name="T0" fmla="*/ 195 w 200"/>
                  <a:gd name="T1" fmla="*/ 25 h 260"/>
                  <a:gd name="T2" fmla="*/ 190 w 200"/>
                  <a:gd name="T3" fmla="*/ 4 h 260"/>
                  <a:gd name="T4" fmla="*/ 169 w 200"/>
                  <a:gd name="T5" fmla="*/ 9 h 260"/>
                  <a:gd name="T6" fmla="*/ 63 w 200"/>
                  <a:gd name="T7" fmla="*/ 155 h 260"/>
                  <a:gd name="T8" fmla="*/ 5 w 200"/>
                  <a:gd name="T9" fmla="*/ 235 h 260"/>
                  <a:gd name="T10" fmla="*/ 10 w 200"/>
                  <a:gd name="T11" fmla="*/ 256 h 260"/>
                  <a:gd name="T12" fmla="*/ 31 w 200"/>
                  <a:gd name="T13" fmla="*/ 250 h 260"/>
                  <a:gd name="T14" fmla="*/ 137 w 200"/>
                  <a:gd name="T15" fmla="*/ 104 h 260"/>
                  <a:gd name="T16" fmla="*/ 195 w 200"/>
                  <a:gd name="T17" fmla="*/ 2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60">
                    <a:moveTo>
                      <a:pt x="195" y="25"/>
                    </a:moveTo>
                    <a:cubicBezTo>
                      <a:pt x="200" y="18"/>
                      <a:pt x="196" y="8"/>
                      <a:pt x="190" y="4"/>
                    </a:cubicBezTo>
                    <a:cubicBezTo>
                      <a:pt x="182" y="0"/>
                      <a:pt x="174" y="3"/>
                      <a:pt x="169" y="9"/>
                    </a:cubicBezTo>
                    <a:cubicBezTo>
                      <a:pt x="134" y="58"/>
                      <a:pt x="98" y="107"/>
                      <a:pt x="63" y="155"/>
                    </a:cubicBezTo>
                    <a:cubicBezTo>
                      <a:pt x="44" y="182"/>
                      <a:pt x="24" y="209"/>
                      <a:pt x="5" y="235"/>
                    </a:cubicBezTo>
                    <a:cubicBezTo>
                      <a:pt x="0" y="242"/>
                      <a:pt x="4" y="252"/>
                      <a:pt x="10" y="256"/>
                    </a:cubicBezTo>
                    <a:cubicBezTo>
                      <a:pt x="18" y="260"/>
                      <a:pt x="26" y="257"/>
                      <a:pt x="31" y="250"/>
                    </a:cubicBezTo>
                    <a:cubicBezTo>
                      <a:pt x="66" y="202"/>
                      <a:pt x="102" y="153"/>
                      <a:pt x="137" y="104"/>
                    </a:cubicBezTo>
                    <a:cubicBezTo>
                      <a:pt x="156" y="78"/>
                      <a:pt x="176" y="51"/>
                      <a:pt x="19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53">
                <a:extLst>
                  <a:ext uri="{FF2B5EF4-FFF2-40B4-BE49-F238E27FC236}">
                    <a16:creationId xmlns:a16="http://schemas.microsoft.com/office/drawing/2014/main" id="{CE5AAA29-8F5B-42A1-BA5D-29ABB53286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86813" y="4822825"/>
                <a:ext cx="292100" cy="292100"/>
              </a:xfrm>
              <a:custGeom>
                <a:avLst/>
                <a:gdLst>
                  <a:gd name="T0" fmla="*/ 117 w 117"/>
                  <a:gd name="T1" fmla="*/ 61 h 118"/>
                  <a:gd name="T2" fmla="*/ 117 w 117"/>
                  <a:gd name="T3" fmla="*/ 59 h 118"/>
                  <a:gd name="T4" fmla="*/ 117 w 117"/>
                  <a:gd name="T5" fmla="*/ 57 h 118"/>
                  <a:gd name="T6" fmla="*/ 59 w 117"/>
                  <a:gd name="T7" fmla="*/ 1 h 118"/>
                  <a:gd name="T8" fmla="*/ 1 w 117"/>
                  <a:gd name="T9" fmla="*/ 59 h 118"/>
                  <a:gd name="T10" fmla="*/ 59 w 117"/>
                  <a:gd name="T11" fmla="*/ 118 h 118"/>
                  <a:gd name="T12" fmla="*/ 117 w 117"/>
                  <a:gd name="T13" fmla="*/ 61 h 118"/>
                  <a:gd name="T14" fmla="*/ 31 w 117"/>
                  <a:gd name="T15" fmla="*/ 59 h 118"/>
                  <a:gd name="T16" fmla="*/ 59 w 117"/>
                  <a:gd name="T17" fmla="*/ 31 h 118"/>
                  <a:gd name="T18" fmla="*/ 87 w 117"/>
                  <a:gd name="T19" fmla="*/ 59 h 118"/>
                  <a:gd name="T20" fmla="*/ 59 w 117"/>
                  <a:gd name="T21" fmla="*/ 88 h 118"/>
                  <a:gd name="T22" fmla="*/ 31 w 117"/>
                  <a:gd name="T23" fmla="*/ 5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117" y="61"/>
                    </a:moveTo>
                    <a:cubicBezTo>
                      <a:pt x="117" y="61"/>
                      <a:pt x="117" y="60"/>
                      <a:pt x="117" y="59"/>
                    </a:cubicBezTo>
                    <a:cubicBezTo>
                      <a:pt x="117" y="59"/>
                      <a:pt x="117" y="58"/>
                      <a:pt x="117" y="57"/>
                    </a:cubicBezTo>
                    <a:cubicBezTo>
                      <a:pt x="115" y="26"/>
                      <a:pt x="90" y="2"/>
                      <a:pt x="59" y="1"/>
                    </a:cubicBezTo>
                    <a:cubicBezTo>
                      <a:pt x="27" y="0"/>
                      <a:pt x="1" y="28"/>
                      <a:pt x="1" y="59"/>
                    </a:cubicBezTo>
                    <a:cubicBezTo>
                      <a:pt x="0" y="91"/>
                      <a:pt x="28" y="117"/>
                      <a:pt x="59" y="118"/>
                    </a:cubicBezTo>
                    <a:cubicBezTo>
                      <a:pt x="90" y="118"/>
                      <a:pt x="115" y="92"/>
                      <a:pt x="117" y="61"/>
                    </a:cubicBezTo>
                    <a:close/>
                    <a:moveTo>
                      <a:pt x="31" y="59"/>
                    </a:moveTo>
                    <a:cubicBezTo>
                      <a:pt x="30" y="44"/>
                      <a:pt x="44" y="31"/>
                      <a:pt x="59" y="31"/>
                    </a:cubicBezTo>
                    <a:cubicBezTo>
                      <a:pt x="75" y="31"/>
                      <a:pt x="87" y="44"/>
                      <a:pt x="87" y="59"/>
                    </a:cubicBezTo>
                    <a:cubicBezTo>
                      <a:pt x="87" y="75"/>
                      <a:pt x="75" y="87"/>
                      <a:pt x="59" y="88"/>
                    </a:cubicBezTo>
                    <a:cubicBezTo>
                      <a:pt x="43" y="88"/>
                      <a:pt x="31" y="74"/>
                      <a:pt x="3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54">
                <a:extLst>
                  <a:ext uri="{FF2B5EF4-FFF2-40B4-BE49-F238E27FC236}">
                    <a16:creationId xmlns:a16="http://schemas.microsoft.com/office/drawing/2014/main" id="{88AA84C1-90C2-4980-8891-0CADBA9B2B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94800" y="5168900"/>
                <a:ext cx="290513" cy="293688"/>
              </a:xfrm>
              <a:custGeom>
                <a:avLst/>
                <a:gdLst>
                  <a:gd name="T0" fmla="*/ 59 w 117"/>
                  <a:gd name="T1" fmla="*/ 0 h 118"/>
                  <a:gd name="T2" fmla="*/ 1 w 117"/>
                  <a:gd name="T3" fmla="*/ 59 h 118"/>
                  <a:gd name="T4" fmla="*/ 59 w 117"/>
                  <a:gd name="T5" fmla="*/ 117 h 118"/>
                  <a:gd name="T6" fmla="*/ 117 w 117"/>
                  <a:gd name="T7" fmla="*/ 61 h 118"/>
                  <a:gd name="T8" fmla="*/ 117 w 117"/>
                  <a:gd name="T9" fmla="*/ 59 h 118"/>
                  <a:gd name="T10" fmla="*/ 117 w 117"/>
                  <a:gd name="T11" fmla="*/ 56 h 118"/>
                  <a:gd name="T12" fmla="*/ 59 w 117"/>
                  <a:gd name="T13" fmla="*/ 0 h 118"/>
                  <a:gd name="T14" fmla="*/ 59 w 117"/>
                  <a:gd name="T15" fmla="*/ 87 h 118"/>
                  <a:gd name="T16" fmla="*/ 31 w 117"/>
                  <a:gd name="T17" fmla="*/ 59 h 118"/>
                  <a:gd name="T18" fmla="*/ 59 w 117"/>
                  <a:gd name="T19" fmla="*/ 30 h 118"/>
                  <a:gd name="T20" fmla="*/ 87 w 117"/>
                  <a:gd name="T21" fmla="*/ 59 h 118"/>
                  <a:gd name="T22" fmla="*/ 59 w 117"/>
                  <a:gd name="T23" fmla="*/ 8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59" y="0"/>
                    </a:moveTo>
                    <a:cubicBezTo>
                      <a:pt x="27" y="0"/>
                      <a:pt x="1" y="27"/>
                      <a:pt x="1" y="59"/>
                    </a:cubicBezTo>
                    <a:cubicBezTo>
                      <a:pt x="0" y="91"/>
                      <a:pt x="28" y="116"/>
                      <a:pt x="59" y="117"/>
                    </a:cubicBezTo>
                    <a:cubicBezTo>
                      <a:pt x="90" y="118"/>
                      <a:pt x="116" y="91"/>
                      <a:pt x="117" y="61"/>
                    </a:cubicBezTo>
                    <a:cubicBezTo>
                      <a:pt x="117" y="60"/>
                      <a:pt x="117" y="59"/>
                      <a:pt x="117" y="59"/>
                    </a:cubicBezTo>
                    <a:cubicBezTo>
                      <a:pt x="117" y="58"/>
                      <a:pt x="117" y="57"/>
                      <a:pt x="117" y="56"/>
                    </a:cubicBezTo>
                    <a:cubicBezTo>
                      <a:pt x="116" y="25"/>
                      <a:pt x="90" y="1"/>
                      <a:pt x="59" y="0"/>
                    </a:cubicBezTo>
                    <a:close/>
                    <a:moveTo>
                      <a:pt x="59" y="87"/>
                    </a:moveTo>
                    <a:cubicBezTo>
                      <a:pt x="43" y="87"/>
                      <a:pt x="31" y="74"/>
                      <a:pt x="31" y="59"/>
                    </a:cubicBezTo>
                    <a:cubicBezTo>
                      <a:pt x="30" y="43"/>
                      <a:pt x="44" y="31"/>
                      <a:pt x="59" y="30"/>
                    </a:cubicBezTo>
                    <a:cubicBezTo>
                      <a:pt x="75" y="30"/>
                      <a:pt x="87" y="43"/>
                      <a:pt x="87" y="59"/>
                    </a:cubicBezTo>
                    <a:cubicBezTo>
                      <a:pt x="87" y="74"/>
                      <a:pt x="75" y="86"/>
                      <a:pt x="59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55">
                <a:extLst>
                  <a:ext uri="{FF2B5EF4-FFF2-40B4-BE49-F238E27FC236}">
                    <a16:creationId xmlns:a16="http://schemas.microsoft.com/office/drawing/2014/main" id="{99300E76-84B7-49C8-B607-A634C918FB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23263" y="4287838"/>
                <a:ext cx="1646238" cy="1720850"/>
              </a:xfrm>
              <a:custGeom>
                <a:avLst/>
                <a:gdLst>
                  <a:gd name="T0" fmla="*/ 589 w 663"/>
                  <a:gd name="T1" fmla="*/ 345 h 695"/>
                  <a:gd name="T2" fmla="*/ 651 w 663"/>
                  <a:gd name="T3" fmla="*/ 273 h 695"/>
                  <a:gd name="T4" fmla="*/ 612 w 663"/>
                  <a:gd name="T5" fmla="*/ 211 h 695"/>
                  <a:gd name="T6" fmla="*/ 546 w 663"/>
                  <a:gd name="T7" fmla="*/ 112 h 695"/>
                  <a:gd name="T8" fmla="*/ 525 w 663"/>
                  <a:gd name="T9" fmla="*/ 62 h 695"/>
                  <a:gd name="T10" fmla="*/ 411 w 663"/>
                  <a:gd name="T11" fmla="*/ 100 h 695"/>
                  <a:gd name="T12" fmla="*/ 361 w 663"/>
                  <a:gd name="T13" fmla="*/ 19 h 695"/>
                  <a:gd name="T14" fmla="*/ 291 w 663"/>
                  <a:gd name="T15" fmla="*/ 37 h 695"/>
                  <a:gd name="T16" fmla="*/ 176 w 663"/>
                  <a:gd name="T17" fmla="*/ 68 h 695"/>
                  <a:gd name="T18" fmla="*/ 121 w 663"/>
                  <a:gd name="T19" fmla="*/ 75 h 695"/>
                  <a:gd name="T20" fmla="*/ 123 w 663"/>
                  <a:gd name="T21" fmla="*/ 194 h 695"/>
                  <a:gd name="T22" fmla="*/ 30 w 663"/>
                  <a:gd name="T23" fmla="*/ 216 h 695"/>
                  <a:gd name="T24" fmla="*/ 27 w 663"/>
                  <a:gd name="T25" fmla="*/ 290 h 695"/>
                  <a:gd name="T26" fmla="*/ 23 w 663"/>
                  <a:gd name="T27" fmla="*/ 405 h 695"/>
                  <a:gd name="T28" fmla="*/ 8 w 663"/>
                  <a:gd name="T29" fmla="*/ 459 h 695"/>
                  <a:gd name="T30" fmla="*/ 123 w 663"/>
                  <a:gd name="T31" fmla="*/ 496 h 695"/>
                  <a:gd name="T32" fmla="*/ 115 w 663"/>
                  <a:gd name="T33" fmla="*/ 593 h 695"/>
                  <a:gd name="T34" fmla="*/ 183 w 663"/>
                  <a:gd name="T35" fmla="*/ 618 h 695"/>
                  <a:gd name="T36" fmla="*/ 283 w 663"/>
                  <a:gd name="T37" fmla="*/ 641 h 695"/>
                  <a:gd name="T38" fmla="*/ 360 w 663"/>
                  <a:gd name="T39" fmla="*/ 674 h 695"/>
                  <a:gd name="T40" fmla="*/ 411 w 663"/>
                  <a:gd name="T41" fmla="*/ 590 h 695"/>
                  <a:gd name="T42" fmla="*/ 501 w 663"/>
                  <a:gd name="T43" fmla="*/ 627 h 695"/>
                  <a:gd name="T44" fmla="*/ 546 w 663"/>
                  <a:gd name="T45" fmla="*/ 570 h 695"/>
                  <a:gd name="T46" fmla="*/ 619 w 663"/>
                  <a:gd name="T47" fmla="*/ 478 h 695"/>
                  <a:gd name="T48" fmla="*/ 660 w 663"/>
                  <a:gd name="T49" fmla="*/ 443 h 695"/>
                  <a:gd name="T50" fmla="*/ 626 w 663"/>
                  <a:gd name="T51" fmla="*/ 445 h 695"/>
                  <a:gd name="T52" fmla="*/ 520 w 663"/>
                  <a:gd name="T53" fmla="*/ 470 h 695"/>
                  <a:gd name="T54" fmla="*/ 516 w 663"/>
                  <a:gd name="T55" fmla="*/ 578 h 695"/>
                  <a:gd name="T56" fmla="*/ 510 w 663"/>
                  <a:gd name="T57" fmla="*/ 598 h 695"/>
                  <a:gd name="T58" fmla="*/ 409 w 663"/>
                  <a:gd name="T59" fmla="*/ 556 h 695"/>
                  <a:gd name="T60" fmla="*/ 335 w 663"/>
                  <a:gd name="T61" fmla="*/ 657 h 695"/>
                  <a:gd name="T62" fmla="*/ 324 w 663"/>
                  <a:gd name="T63" fmla="*/ 650 h 695"/>
                  <a:gd name="T64" fmla="*/ 271 w 663"/>
                  <a:gd name="T65" fmla="*/ 563 h 695"/>
                  <a:gd name="T66" fmla="*/ 168 w 663"/>
                  <a:gd name="T67" fmla="*/ 592 h 695"/>
                  <a:gd name="T68" fmla="*/ 148 w 663"/>
                  <a:gd name="T69" fmla="*/ 599 h 695"/>
                  <a:gd name="T70" fmla="*/ 149 w 663"/>
                  <a:gd name="T71" fmla="*/ 554 h 695"/>
                  <a:gd name="T72" fmla="*/ 143 w 663"/>
                  <a:gd name="T73" fmla="*/ 470 h 695"/>
                  <a:gd name="T74" fmla="*/ 38 w 663"/>
                  <a:gd name="T75" fmla="*/ 445 h 695"/>
                  <a:gd name="T76" fmla="*/ 60 w 663"/>
                  <a:gd name="T77" fmla="*/ 407 h 695"/>
                  <a:gd name="T78" fmla="*/ 105 w 663"/>
                  <a:gd name="T79" fmla="*/ 334 h 695"/>
                  <a:gd name="T80" fmla="*/ 34 w 663"/>
                  <a:gd name="T81" fmla="*/ 252 h 695"/>
                  <a:gd name="T82" fmla="*/ 37 w 663"/>
                  <a:gd name="T83" fmla="*/ 245 h 695"/>
                  <a:gd name="T84" fmla="*/ 143 w 663"/>
                  <a:gd name="T85" fmla="*/ 220 h 695"/>
                  <a:gd name="T86" fmla="*/ 147 w 663"/>
                  <a:gd name="T87" fmla="*/ 112 h 695"/>
                  <a:gd name="T88" fmla="*/ 153 w 663"/>
                  <a:gd name="T89" fmla="*/ 91 h 695"/>
                  <a:gd name="T90" fmla="*/ 254 w 663"/>
                  <a:gd name="T91" fmla="*/ 134 h 695"/>
                  <a:gd name="T92" fmla="*/ 320 w 663"/>
                  <a:gd name="T93" fmla="*/ 47 h 695"/>
                  <a:gd name="T94" fmla="*/ 335 w 663"/>
                  <a:gd name="T95" fmla="*/ 33 h 695"/>
                  <a:gd name="T96" fmla="*/ 392 w 663"/>
                  <a:gd name="T97" fmla="*/ 127 h 695"/>
                  <a:gd name="T98" fmla="*/ 495 w 663"/>
                  <a:gd name="T99" fmla="*/ 98 h 695"/>
                  <a:gd name="T100" fmla="*/ 516 w 663"/>
                  <a:gd name="T101" fmla="*/ 91 h 695"/>
                  <a:gd name="T102" fmla="*/ 514 w 663"/>
                  <a:gd name="T103" fmla="*/ 136 h 695"/>
                  <a:gd name="T104" fmla="*/ 520 w 663"/>
                  <a:gd name="T105" fmla="*/ 220 h 695"/>
                  <a:gd name="T106" fmla="*/ 626 w 663"/>
                  <a:gd name="T107" fmla="*/ 245 h 695"/>
                  <a:gd name="T108" fmla="*/ 603 w 663"/>
                  <a:gd name="T109" fmla="*/ 282 h 695"/>
                  <a:gd name="T110" fmla="*/ 558 w 663"/>
                  <a:gd name="T111" fmla="*/ 356 h 695"/>
                  <a:gd name="T112" fmla="*/ 629 w 663"/>
                  <a:gd name="T113" fmla="*/ 438 h 695"/>
                  <a:gd name="T114" fmla="*/ 626 w 663"/>
                  <a:gd name="T115" fmla="*/ 44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63" h="695">
                    <a:moveTo>
                      <a:pt x="636" y="400"/>
                    </a:moveTo>
                    <a:cubicBezTo>
                      <a:pt x="620" y="382"/>
                      <a:pt x="605" y="363"/>
                      <a:pt x="589" y="345"/>
                    </a:cubicBezTo>
                    <a:cubicBezTo>
                      <a:pt x="606" y="325"/>
                      <a:pt x="623" y="305"/>
                      <a:pt x="641" y="285"/>
                    </a:cubicBezTo>
                    <a:cubicBezTo>
                      <a:pt x="644" y="281"/>
                      <a:pt x="647" y="277"/>
                      <a:pt x="651" y="273"/>
                    </a:cubicBezTo>
                    <a:cubicBezTo>
                      <a:pt x="661" y="261"/>
                      <a:pt x="663" y="245"/>
                      <a:pt x="655" y="231"/>
                    </a:cubicBezTo>
                    <a:cubicBezTo>
                      <a:pt x="646" y="216"/>
                      <a:pt x="627" y="214"/>
                      <a:pt x="612" y="211"/>
                    </a:cubicBezTo>
                    <a:cubicBezTo>
                      <a:pt x="588" y="205"/>
                      <a:pt x="564" y="199"/>
                      <a:pt x="540" y="194"/>
                    </a:cubicBezTo>
                    <a:cubicBezTo>
                      <a:pt x="542" y="167"/>
                      <a:pt x="544" y="139"/>
                      <a:pt x="546" y="112"/>
                    </a:cubicBezTo>
                    <a:cubicBezTo>
                      <a:pt x="547" y="107"/>
                      <a:pt x="547" y="102"/>
                      <a:pt x="548" y="97"/>
                    </a:cubicBezTo>
                    <a:cubicBezTo>
                      <a:pt x="549" y="82"/>
                      <a:pt x="539" y="68"/>
                      <a:pt x="525" y="62"/>
                    </a:cubicBezTo>
                    <a:cubicBezTo>
                      <a:pt x="509" y="56"/>
                      <a:pt x="494" y="66"/>
                      <a:pt x="480" y="72"/>
                    </a:cubicBezTo>
                    <a:cubicBezTo>
                      <a:pt x="457" y="81"/>
                      <a:pt x="434" y="91"/>
                      <a:pt x="411" y="100"/>
                    </a:cubicBezTo>
                    <a:cubicBezTo>
                      <a:pt x="397" y="77"/>
                      <a:pt x="383" y="55"/>
                      <a:pt x="369" y="32"/>
                    </a:cubicBezTo>
                    <a:cubicBezTo>
                      <a:pt x="367" y="27"/>
                      <a:pt x="364" y="23"/>
                      <a:pt x="361" y="19"/>
                    </a:cubicBezTo>
                    <a:cubicBezTo>
                      <a:pt x="353" y="5"/>
                      <a:pt x="339" y="0"/>
                      <a:pt x="324" y="2"/>
                    </a:cubicBezTo>
                    <a:cubicBezTo>
                      <a:pt x="307" y="4"/>
                      <a:pt x="299" y="24"/>
                      <a:pt x="291" y="37"/>
                    </a:cubicBezTo>
                    <a:cubicBezTo>
                      <a:pt x="278" y="58"/>
                      <a:pt x="265" y="79"/>
                      <a:pt x="252" y="100"/>
                    </a:cubicBezTo>
                    <a:cubicBezTo>
                      <a:pt x="227" y="90"/>
                      <a:pt x="201" y="79"/>
                      <a:pt x="176" y="68"/>
                    </a:cubicBezTo>
                    <a:cubicBezTo>
                      <a:pt x="162" y="63"/>
                      <a:pt x="162" y="63"/>
                      <a:pt x="162" y="63"/>
                    </a:cubicBezTo>
                    <a:cubicBezTo>
                      <a:pt x="147" y="56"/>
                      <a:pt x="130" y="63"/>
                      <a:pt x="121" y="75"/>
                    </a:cubicBezTo>
                    <a:cubicBezTo>
                      <a:pt x="112" y="88"/>
                      <a:pt x="116" y="105"/>
                      <a:pt x="117" y="120"/>
                    </a:cubicBezTo>
                    <a:cubicBezTo>
                      <a:pt x="119" y="145"/>
                      <a:pt x="121" y="169"/>
                      <a:pt x="123" y="194"/>
                    </a:cubicBezTo>
                    <a:cubicBezTo>
                      <a:pt x="97" y="200"/>
                      <a:pt x="71" y="206"/>
                      <a:pt x="45" y="212"/>
                    </a:cubicBezTo>
                    <a:cubicBezTo>
                      <a:pt x="40" y="213"/>
                      <a:pt x="35" y="215"/>
                      <a:pt x="30" y="216"/>
                    </a:cubicBezTo>
                    <a:cubicBezTo>
                      <a:pt x="15" y="219"/>
                      <a:pt x="4" y="232"/>
                      <a:pt x="3" y="247"/>
                    </a:cubicBezTo>
                    <a:cubicBezTo>
                      <a:pt x="2" y="265"/>
                      <a:pt x="16" y="278"/>
                      <a:pt x="27" y="290"/>
                    </a:cubicBezTo>
                    <a:cubicBezTo>
                      <a:pt x="43" y="308"/>
                      <a:pt x="58" y="327"/>
                      <a:pt x="74" y="345"/>
                    </a:cubicBezTo>
                    <a:cubicBezTo>
                      <a:pt x="57" y="365"/>
                      <a:pt x="40" y="385"/>
                      <a:pt x="23" y="405"/>
                    </a:cubicBezTo>
                    <a:cubicBezTo>
                      <a:pt x="19" y="409"/>
                      <a:pt x="16" y="413"/>
                      <a:pt x="13" y="417"/>
                    </a:cubicBezTo>
                    <a:cubicBezTo>
                      <a:pt x="2" y="429"/>
                      <a:pt x="0" y="445"/>
                      <a:pt x="8" y="459"/>
                    </a:cubicBezTo>
                    <a:cubicBezTo>
                      <a:pt x="17" y="474"/>
                      <a:pt x="36" y="476"/>
                      <a:pt x="51" y="479"/>
                    </a:cubicBezTo>
                    <a:cubicBezTo>
                      <a:pt x="75" y="485"/>
                      <a:pt x="99" y="491"/>
                      <a:pt x="123" y="496"/>
                    </a:cubicBezTo>
                    <a:cubicBezTo>
                      <a:pt x="121" y="523"/>
                      <a:pt x="119" y="550"/>
                      <a:pt x="117" y="578"/>
                    </a:cubicBezTo>
                    <a:cubicBezTo>
                      <a:pt x="116" y="583"/>
                      <a:pt x="116" y="588"/>
                      <a:pt x="115" y="593"/>
                    </a:cubicBezTo>
                    <a:cubicBezTo>
                      <a:pt x="114" y="608"/>
                      <a:pt x="124" y="622"/>
                      <a:pt x="138" y="627"/>
                    </a:cubicBezTo>
                    <a:cubicBezTo>
                      <a:pt x="154" y="634"/>
                      <a:pt x="169" y="624"/>
                      <a:pt x="183" y="618"/>
                    </a:cubicBezTo>
                    <a:cubicBezTo>
                      <a:pt x="206" y="609"/>
                      <a:pt x="229" y="599"/>
                      <a:pt x="252" y="590"/>
                    </a:cubicBezTo>
                    <a:cubicBezTo>
                      <a:pt x="262" y="607"/>
                      <a:pt x="273" y="624"/>
                      <a:pt x="283" y="641"/>
                    </a:cubicBezTo>
                    <a:cubicBezTo>
                      <a:pt x="289" y="651"/>
                      <a:pt x="295" y="660"/>
                      <a:pt x="301" y="670"/>
                    </a:cubicBezTo>
                    <a:cubicBezTo>
                      <a:pt x="315" y="692"/>
                      <a:pt x="344" y="695"/>
                      <a:pt x="360" y="674"/>
                    </a:cubicBezTo>
                    <a:cubicBezTo>
                      <a:pt x="360" y="673"/>
                      <a:pt x="361" y="673"/>
                      <a:pt x="361" y="672"/>
                    </a:cubicBezTo>
                    <a:cubicBezTo>
                      <a:pt x="378" y="645"/>
                      <a:pt x="394" y="617"/>
                      <a:pt x="411" y="590"/>
                    </a:cubicBezTo>
                    <a:cubicBezTo>
                      <a:pt x="436" y="600"/>
                      <a:pt x="462" y="611"/>
                      <a:pt x="487" y="621"/>
                    </a:cubicBezTo>
                    <a:cubicBezTo>
                      <a:pt x="501" y="627"/>
                      <a:pt x="501" y="627"/>
                      <a:pt x="501" y="627"/>
                    </a:cubicBezTo>
                    <a:cubicBezTo>
                      <a:pt x="516" y="633"/>
                      <a:pt x="533" y="627"/>
                      <a:pt x="542" y="615"/>
                    </a:cubicBezTo>
                    <a:cubicBezTo>
                      <a:pt x="551" y="602"/>
                      <a:pt x="547" y="585"/>
                      <a:pt x="546" y="570"/>
                    </a:cubicBezTo>
                    <a:cubicBezTo>
                      <a:pt x="544" y="545"/>
                      <a:pt x="542" y="521"/>
                      <a:pt x="540" y="496"/>
                    </a:cubicBezTo>
                    <a:cubicBezTo>
                      <a:pt x="566" y="490"/>
                      <a:pt x="592" y="484"/>
                      <a:pt x="619" y="478"/>
                    </a:cubicBezTo>
                    <a:cubicBezTo>
                      <a:pt x="624" y="476"/>
                      <a:pt x="629" y="475"/>
                      <a:pt x="633" y="474"/>
                    </a:cubicBezTo>
                    <a:cubicBezTo>
                      <a:pt x="648" y="471"/>
                      <a:pt x="659" y="458"/>
                      <a:pt x="660" y="443"/>
                    </a:cubicBezTo>
                    <a:cubicBezTo>
                      <a:pt x="661" y="425"/>
                      <a:pt x="647" y="412"/>
                      <a:pt x="636" y="400"/>
                    </a:cubicBezTo>
                    <a:close/>
                    <a:moveTo>
                      <a:pt x="626" y="445"/>
                    </a:moveTo>
                    <a:cubicBezTo>
                      <a:pt x="613" y="448"/>
                      <a:pt x="599" y="451"/>
                      <a:pt x="586" y="454"/>
                    </a:cubicBezTo>
                    <a:cubicBezTo>
                      <a:pt x="564" y="460"/>
                      <a:pt x="542" y="465"/>
                      <a:pt x="520" y="470"/>
                    </a:cubicBezTo>
                    <a:cubicBezTo>
                      <a:pt x="514" y="471"/>
                      <a:pt x="508" y="478"/>
                      <a:pt x="509" y="484"/>
                    </a:cubicBezTo>
                    <a:cubicBezTo>
                      <a:pt x="511" y="516"/>
                      <a:pt x="514" y="547"/>
                      <a:pt x="516" y="578"/>
                    </a:cubicBezTo>
                    <a:cubicBezTo>
                      <a:pt x="517" y="583"/>
                      <a:pt x="517" y="588"/>
                      <a:pt x="518" y="593"/>
                    </a:cubicBezTo>
                    <a:cubicBezTo>
                      <a:pt x="518" y="598"/>
                      <a:pt x="516" y="601"/>
                      <a:pt x="510" y="598"/>
                    </a:cubicBezTo>
                    <a:cubicBezTo>
                      <a:pt x="498" y="593"/>
                      <a:pt x="485" y="588"/>
                      <a:pt x="473" y="583"/>
                    </a:cubicBezTo>
                    <a:cubicBezTo>
                      <a:pt x="452" y="574"/>
                      <a:pt x="430" y="565"/>
                      <a:pt x="409" y="556"/>
                    </a:cubicBezTo>
                    <a:cubicBezTo>
                      <a:pt x="403" y="554"/>
                      <a:pt x="395" y="558"/>
                      <a:pt x="392" y="563"/>
                    </a:cubicBezTo>
                    <a:cubicBezTo>
                      <a:pt x="373" y="594"/>
                      <a:pt x="354" y="626"/>
                      <a:pt x="335" y="657"/>
                    </a:cubicBezTo>
                    <a:cubicBezTo>
                      <a:pt x="333" y="659"/>
                      <a:pt x="330" y="660"/>
                      <a:pt x="328" y="657"/>
                    </a:cubicBezTo>
                    <a:cubicBezTo>
                      <a:pt x="327" y="654"/>
                      <a:pt x="325" y="652"/>
                      <a:pt x="324" y="650"/>
                    </a:cubicBezTo>
                    <a:cubicBezTo>
                      <a:pt x="317" y="639"/>
                      <a:pt x="311" y="628"/>
                      <a:pt x="304" y="617"/>
                    </a:cubicBezTo>
                    <a:cubicBezTo>
                      <a:pt x="293" y="599"/>
                      <a:pt x="282" y="581"/>
                      <a:pt x="271" y="563"/>
                    </a:cubicBezTo>
                    <a:cubicBezTo>
                      <a:pt x="268" y="558"/>
                      <a:pt x="260" y="554"/>
                      <a:pt x="254" y="556"/>
                    </a:cubicBezTo>
                    <a:cubicBezTo>
                      <a:pt x="225" y="568"/>
                      <a:pt x="197" y="580"/>
                      <a:pt x="168" y="592"/>
                    </a:cubicBezTo>
                    <a:cubicBezTo>
                      <a:pt x="154" y="598"/>
                      <a:pt x="154" y="598"/>
                      <a:pt x="154" y="598"/>
                    </a:cubicBezTo>
                    <a:cubicBezTo>
                      <a:pt x="151" y="599"/>
                      <a:pt x="150" y="600"/>
                      <a:pt x="148" y="599"/>
                    </a:cubicBezTo>
                    <a:cubicBezTo>
                      <a:pt x="145" y="598"/>
                      <a:pt x="145" y="595"/>
                      <a:pt x="146" y="593"/>
                    </a:cubicBezTo>
                    <a:cubicBezTo>
                      <a:pt x="147" y="580"/>
                      <a:pt x="148" y="567"/>
                      <a:pt x="149" y="554"/>
                    </a:cubicBezTo>
                    <a:cubicBezTo>
                      <a:pt x="151" y="531"/>
                      <a:pt x="153" y="508"/>
                      <a:pt x="154" y="484"/>
                    </a:cubicBezTo>
                    <a:cubicBezTo>
                      <a:pt x="155" y="478"/>
                      <a:pt x="150" y="471"/>
                      <a:pt x="143" y="470"/>
                    </a:cubicBezTo>
                    <a:cubicBezTo>
                      <a:pt x="113" y="463"/>
                      <a:pt x="83" y="456"/>
                      <a:pt x="53" y="449"/>
                    </a:cubicBezTo>
                    <a:cubicBezTo>
                      <a:pt x="48" y="447"/>
                      <a:pt x="43" y="446"/>
                      <a:pt x="38" y="445"/>
                    </a:cubicBezTo>
                    <a:cubicBezTo>
                      <a:pt x="35" y="444"/>
                      <a:pt x="31" y="442"/>
                      <a:pt x="34" y="438"/>
                    </a:cubicBezTo>
                    <a:cubicBezTo>
                      <a:pt x="42" y="428"/>
                      <a:pt x="51" y="418"/>
                      <a:pt x="60" y="407"/>
                    </a:cubicBezTo>
                    <a:cubicBezTo>
                      <a:pt x="75" y="390"/>
                      <a:pt x="90" y="373"/>
                      <a:pt x="105" y="356"/>
                    </a:cubicBezTo>
                    <a:cubicBezTo>
                      <a:pt x="110" y="349"/>
                      <a:pt x="110" y="341"/>
                      <a:pt x="105" y="334"/>
                    </a:cubicBezTo>
                    <a:cubicBezTo>
                      <a:pt x="84" y="311"/>
                      <a:pt x="64" y="287"/>
                      <a:pt x="44" y="263"/>
                    </a:cubicBezTo>
                    <a:cubicBezTo>
                      <a:pt x="40" y="260"/>
                      <a:pt x="37" y="256"/>
                      <a:pt x="34" y="252"/>
                    </a:cubicBezTo>
                    <a:cubicBezTo>
                      <a:pt x="33" y="251"/>
                      <a:pt x="33" y="249"/>
                      <a:pt x="33" y="249"/>
                    </a:cubicBezTo>
                    <a:cubicBezTo>
                      <a:pt x="33" y="246"/>
                      <a:pt x="34" y="246"/>
                      <a:pt x="37" y="245"/>
                    </a:cubicBezTo>
                    <a:cubicBezTo>
                      <a:pt x="50" y="242"/>
                      <a:pt x="64" y="239"/>
                      <a:pt x="77" y="236"/>
                    </a:cubicBezTo>
                    <a:cubicBezTo>
                      <a:pt x="99" y="230"/>
                      <a:pt x="121" y="225"/>
                      <a:pt x="143" y="220"/>
                    </a:cubicBezTo>
                    <a:cubicBezTo>
                      <a:pt x="150" y="218"/>
                      <a:pt x="155" y="212"/>
                      <a:pt x="154" y="205"/>
                    </a:cubicBezTo>
                    <a:cubicBezTo>
                      <a:pt x="152" y="174"/>
                      <a:pt x="149" y="143"/>
                      <a:pt x="147" y="112"/>
                    </a:cubicBezTo>
                    <a:cubicBezTo>
                      <a:pt x="146" y="107"/>
                      <a:pt x="146" y="102"/>
                      <a:pt x="146" y="97"/>
                    </a:cubicBezTo>
                    <a:cubicBezTo>
                      <a:pt x="145" y="92"/>
                      <a:pt x="147" y="89"/>
                      <a:pt x="153" y="91"/>
                    </a:cubicBezTo>
                    <a:cubicBezTo>
                      <a:pt x="166" y="96"/>
                      <a:pt x="178" y="102"/>
                      <a:pt x="190" y="107"/>
                    </a:cubicBezTo>
                    <a:cubicBezTo>
                      <a:pt x="211" y="116"/>
                      <a:pt x="233" y="125"/>
                      <a:pt x="254" y="134"/>
                    </a:cubicBezTo>
                    <a:cubicBezTo>
                      <a:pt x="260" y="136"/>
                      <a:pt x="268" y="132"/>
                      <a:pt x="271" y="127"/>
                    </a:cubicBezTo>
                    <a:cubicBezTo>
                      <a:pt x="287" y="100"/>
                      <a:pt x="304" y="73"/>
                      <a:pt x="320" y="47"/>
                    </a:cubicBezTo>
                    <a:cubicBezTo>
                      <a:pt x="322" y="42"/>
                      <a:pt x="325" y="38"/>
                      <a:pt x="328" y="34"/>
                    </a:cubicBezTo>
                    <a:cubicBezTo>
                      <a:pt x="330" y="30"/>
                      <a:pt x="333" y="30"/>
                      <a:pt x="335" y="33"/>
                    </a:cubicBezTo>
                    <a:cubicBezTo>
                      <a:pt x="342" y="45"/>
                      <a:pt x="349" y="56"/>
                      <a:pt x="356" y="67"/>
                    </a:cubicBezTo>
                    <a:cubicBezTo>
                      <a:pt x="368" y="87"/>
                      <a:pt x="380" y="107"/>
                      <a:pt x="392" y="127"/>
                    </a:cubicBezTo>
                    <a:cubicBezTo>
                      <a:pt x="395" y="132"/>
                      <a:pt x="403" y="136"/>
                      <a:pt x="409" y="134"/>
                    </a:cubicBezTo>
                    <a:cubicBezTo>
                      <a:pt x="438" y="122"/>
                      <a:pt x="466" y="110"/>
                      <a:pt x="495" y="98"/>
                    </a:cubicBezTo>
                    <a:cubicBezTo>
                      <a:pt x="509" y="92"/>
                      <a:pt x="509" y="92"/>
                      <a:pt x="509" y="92"/>
                    </a:cubicBezTo>
                    <a:cubicBezTo>
                      <a:pt x="512" y="91"/>
                      <a:pt x="513" y="90"/>
                      <a:pt x="516" y="91"/>
                    </a:cubicBezTo>
                    <a:cubicBezTo>
                      <a:pt x="518" y="91"/>
                      <a:pt x="518" y="94"/>
                      <a:pt x="518" y="96"/>
                    </a:cubicBezTo>
                    <a:cubicBezTo>
                      <a:pt x="517" y="110"/>
                      <a:pt x="515" y="123"/>
                      <a:pt x="514" y="136"/>
                    </a:cubicBezTo>
                    <a:cubicBezTo>
                      <a:pt x="512" y="159"/>
                      <a:pt x="511" y="182"/>
                      <a:pt x="509" y="205"/>
                    </a:cubicBezTo>
                    <a:cubicBezTo>
                      <a:pt x="508" y="212"/>
                      <a:pt x="514" y="218"/>
                      <a:pt x="520" y="220"/>
                    </a:cubicBezTo>
                    <a:cubicBezTo>
                      <a:pt x="550" y="227"/>
                      <a:pt x="580" y="234"/>
                      <a:pt x="611" y="241"/>
                    </a:cubicBezTo>
                    <a:cubicBezTo>
                      <a:pt x="616" y="243"/>
                      <a:pt x="621" y="244"/>
                      <a:pt x="626" y="245"/>
                    </a:cubicBezTo>
                    <a:cubicBezTo>
                      <a:pt x="628" y="245"/>
                      <a:pt x="633" y="248"/>
                      <a:pt x="630" y="252"/>
                    </a:cubicBezTo>
                    <a:cubicBezTo>
                      <a:pt x="621" y="262"/>
                      <a:pt x="612" y="272"/>
                      <a:pt x="603" y="282"/>
                    </a:cubicBezTo>
                    <a:cubicBezTo>
                      <a:pt x="588" y="300"/>
                      <a:pt x="573" y="317"/>
                      <a:pt x="558" y="334"/>
                    </a:cubicBezTo>
                    <a:cubicBezTo>
                      <a:pt x="553" y="341"/>
                      <a:pt x="553" y="349"/>
                      <a:pt x="558" y="356"/>
                    </a:cubicBezTo>
                    <a:cubicBezTo>
                      <a:pt x="579" y="379"/>
                      <a:pt x="599" y="403"/>
                      <a:pt x="619" y="426"/>
                    </a:cubicBezTo>
                    <a:cubicBezTo>
                      <a:pt x="623" y="430"/>
                      <a:pt x="626" y="434"/>
                      <a:pt x="629" y="438"/>
                    </a:cubicBezTo>
                    <a:cubicBezTo>
                      <a:pt x="630" y="439"/>
                      <a:pt x="630" y="440"/>
                      <a:pt x="630" y="441"/>
                    </a:cubicBezTo>
                    <a:cubicBezTo>
                      <a:pt x="630" y="444"/>
                      <a:pt x="629" y="444"/>
                      <a:pt x="626" y="4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5E6A11-C60D-4DBA-812C-000E40511DD0}"/>
              </a:ext>
            </a:extLst>
          </p:cNvPr>
          <p:cNvGrpSpPr/>
          <p:nvPr/>
        </p:nvGrpSpPr>
        <p:grpSpPr>
          <a:xfrm>
            <a:off x="472952" y="2690633"/>
            <a:ext cx="2364888" cy="338554"/>
            <a:chOff x="472952" y="2690633"/>
            <a:chExt cx="2364888" cy="338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12AE15-BC3B-4A8F-AFD0-DE468749F8E4}"/>
                </a:ext>
              </a:extLst>
            </p:cNvPr>
            <p:cNvSpPr txBox="1"/>
            <p:nvPr/>
          </p:nvSpPr>
          <p:spPr>
            <a:xfrm>
              <a:off x="889978" y="2690633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code</a:t>
              </a:r>
            </a:p>
          </p:txBody>
        </p:sp>
        <p:sp>
          <p:nvSpPr>
            <p:cNvPr id="27" name="Freeform 285">
              <a:extLst>
                <a:ext uri="{FF2B5EF4-FFF2-40B4-BE49-F238E27FC236}">
                  <a16:creationId xmlns:a16="http://schemas.microsoft.com/office/drawing/2014/main" id="{050422BF-A8AA-427E-8FB7-E57C84139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52" y="2760066"/>
              <a:ext cx="235136" cy="196069"/>
            </a:xfrm>
            <a:custGeom>
              <a:avLst/>
              <a:gdLst>
                <a:gd name="T0" fmla="*/ 606 w 616"/>
                <a:gd name="T1" fmla="*/ 182 h 514"/>
                <a:gd name="T2" fmla="*/ 591 w 616"/>
                <a:gd name="T3" fmla="*/ 177 h 514"/>
                <a:gd name="T4" fmla="*/ 546 w 616"/>
                <a:gd name="T5" fmla="*/ 177 h 514"/>
                <a:gd name="T6" fmla="*/ 493 w 616"/>
                <a:gd name="T7" fmla="*/ 11 h 514"/>
                <a:gd name="T8" fmla="*/ 479 w 616"/>
                <a:gd name="T9" fmla="*/ 2 h 514"/>
                <a:gd name="T10" fmla="*/ 462 w 616"/>
                <a:gd name="T11" fmla="*/ 2 h 514"/>
                <a:gd name="T12" fmla="*/ 457 w 616"/>
                <a:gd name="T13" fmla="*/ 4 h 514"/>
                <a:gd name="T14" fmla="*/ 364 w 616"/>
                <a:gd name="T15" fmla="*/ 33 h 514"/>
                <a:gd name="T16" fmla="*/ 26 w 616"/>
                <a:gd name="T17" fmla="*/ 142 h 514"/>
                <a:gd name="T18" fmla="*/ 17 w 616"/>
                <a:gd name="T19" fmla="*/ 146 h 514"/>
                <a:gd name="T20" fmla="*/ 7 w 616"/>
                <a:gd name="T21" fmla="*/ 154 h 514"/>
                <a:gd name="T22" fmla="*/ 10 w 616"/>
                <a:gd name="T23" fmla="*/ 152 h 514"/>
                <a:gd name="T24" fmla="*/ 6 w 616"/>
                <a:gd name="T25" fmla="*/ 155 h 514"/>
                <a:gd name="T26" fmla="*/ 48 w 616"/>
                <a:gd name="T27" fmla="*/ 314 h 514"/>
                <a:gd name="T28" fmla="*/ 86 w 616"/>
                <a:gd name="T29" fmla="*/ 432 h 514"/>
                <a:gd name="T30" fmla="*/ 101 w 616"/>
                <a:gd name="T31" fmla="*/ 473 h 514"/>
                <a:gd name="T32" fmla="*/ 133 w 616"/>
                <a:gd name="T33" fmla="*/ 514 h 514"/>
                <a:gd name="T34" fmla="*/ 591 w 616"/>
                <a:gd name="T35" fmla="*/ 514 h 514"/>
                <a:gd name="T36" fmla="*/ 616 w 616"/>
                <a:gd name="T37" fmla="*/ 195 h 514"/>
                <a:gd name="T38" fmla="*/ 110 w 616"/>
                <a:gd name="T39" fmla="*/ 183 h 514"/>
                <a:gd name="T40" fmla="*/ 127 w 616"/>
                <a:gd name="T41" fmla="*/ 390 h 514"/>
                <a:gd name="T42" fmla="*/ 590 w 616"/>
                <a:gd name="T43" fmla="*/ 426 h 514"/>
                <a:gd name="T44" fmla="*/ 127 w 616"/>
                <a:gd name="T45" fmla="*/ 390 h 514"/>
                <a:gd name="T46" fmla="*/ 607 w 616"/>
                <a:gd name="T47" fmla="*/ 183 h 514"/>
                <a:gd name="T48" fmla="*/ 589 w 616"/>
                <a:gd name="T49" fmla="*/ 204 h 514"/>
                <a:gd name="T50" fmla="*/ 590 w 616"/>
                <a:gd name="T51" fmla="*/ 204 h 514"/>
                <a:gd name="T52" fmla="*/ 127 w 616"/>
                <a:gd name="T53" fmla="*/ 363 h 514"/>
                <a:gd name="T54" fmla="*/ 128 w 616"/>
                <a:gd name="T55" fmla="*/ 204 h 514"/>
                <a:gd name="T56" fmla="*/ 589 w 616"/>
                <a:gd name="T57" fmla="*/ 204 h 514"/>
                <a:gd name="T58" fmla="*/ 30 w 616"/>
                <a:gd name="T59" fmla="*/ 169 h 514"/>
                <a:gd name="T60" fmla="*/ 30 w 616"/>
                <a:gd name="T61" fmla="*/ 169 h 514"/>
                <a:gd name="T62" fmla="*/ 53 w 616"/>
                <a:gd name="T63" fmla="*/ 162 h 514"/>
                <a:gd name="T64" fmla="*/ 330 w 616"/>
                <a:gd name="T65" fmla="*/ 73 h 514"/>
                <a:gd name="T66" fmla="*/ 468 w 616"/>
                <a:gd name="T67" fmla="*/ 28 h 514"/>
                <a:gd name="T68" fmla="*/ 514 w 616"/>
                <a:gd name="T69" fmla="*/ 164 h 514"/>
                <a:gd name="T70" fmla="*/ 128 w 616"/>
                <a:gd name="T71" fmla="*/ 177 h 514"/>
                <a:gd name="T72" fmla="*/ 114 w 616"/>
                <a:gd name="T73" fmla="*/ 181 h 514"/>
                <a:gd name="T74" fmla="*/ 101 w 616"/>
                <a:gd name="T75" fmla="*/ 195 h 514"/>
                <a:gd name="T76" fmla="*/ 85 w 616"/>
                <a:gd name="T77" fmla="*/ 341 h 514"/>
                <a:gd name="T78" fmla="*/ 127 w 616"/>
                <a:gd name="T79" fmla="*/ 487 h 514"/>
                <a:gd name="T80" fmla="*/ 128 w 616"/>
                <a:gd name="T81" fmla="*/ 487 h 514"/>
                <a:gd name="T82" fmla="*/ 129 w 616"/>
                <a:gd name="T83" fmla="*/ 487 h 514"/>
                <a:gd name="T84" fmla="*/ 129 w 616"/>
                <a:gd name="T85" fmla="*/ 487 h 514"/>
                <a:gd name="T86" fmla="*/ 129 w 616"/>
                <a:gd name="T87" fmla="*/ 487 h 514"/>
                <a:gd name="T88" fmla="*/ 127 w 616"/>
                <a:gd name="T89" fmla="*/ 467 h 514"/>
                <a:gd name="T90" fmla="*/ 590 w 616"/>
                <a:gd name="T91" fmla="*/ 453 h 514"/>
                <a:gd name="T92" fmla="*/ 589 w 616"/>
                <a:gd name="T93" fmla="*/ 485 h 514"/>
                <a:gd name="T94" fmla="*/ 129 w 616"/>
                <a:gd name="T95" fmla="*/ 487 h 514"/>
                <a:gd name="T96" fmla="*/ 589 w 616"/>
                <a:gd name="T97" fmla="*/ 487 h 514"/>
                <a:gd name="T98" fmla="*/ 589 w 616"/>
                <a:gd name="T99" fmla="*/ 487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6" h="514">
                  <a:moveTo>
                    <a:pt x="606" y="183"/>
                  </a:moveTo>
                  <a:cubicBezTo>
                    <a:pt x="606" y="182"/>
                    <a:pt x="606" y="182"/>
                    <a:pt x="606" y="182"/>
                  </a:cubicBezTo>
                  <a:cubicBezTo>
                    <a:pt x="605" y="182"/>
                    <a:pt x="604" y="181"/>
                    <a:pt x="603" y="181"/>
                  </a:cubicBezTo>
                  <a:cubicBezTo>
                    <a:pt x="599" y="179"/>
                    <a:pt x="595" y="178"/>
                    <a:pt x="591" y="177"/>
                  </a:cubicBezTo>
                  <a:cubicBezTo>
                    <a:pt x="590" y="177"/>
                    <a:pt x="589" y="177"/>
                    <a:pt x="588" y="177"/>
                  </a:cubicBezTo>
                  <a:cubicBezTo>
                    <a:pt x="546" y="177"/>
                    <a:pt x="546" y="177"/>
                    <a:pt x="546" y="177"/>
                  </a:cubicBezTo>
                  <a:cubicBezTo>
                    <a:pt x="532" y="134"/>
                    <a:pt x="532" y="134"/>
                    <a:pt x="532" y="134"/>
                  </a:cubicBezTo>
                  <a:cubicBezTo>
                    <a:pt x="519" y="93"/>
                    <a:pt x="506" y="52"/>
                    <a:pt x="493" y="11"/>
                  </a:cubicBezTo>
                  <a:cubicBezTo>
                    <a:pt x="491" y="6"/>
                    <a:pt x="486" y="2"/>
                    <a:pt x="480" y="2"/>
                  </a:cubicBezTo>
                  <a:cubicBezTo>
                    <a:pt x="480" y="2"/>
                    <a:pt x="479" y="2"/>
                    <a:pt x="479" y="2"/>
                  </a:cubicBezTo>
                  <a:cubicBezTo>
                    <a:pt x="477" y="1"/>
                    <a:pt x="475" y="1"/>
                    <a:pt x="472" y="1"/>
                  </a:cubicBezTo>
                  <a:cubicBezTo>
                    <a:pt x="469" y="0"/>
                    <a:pt x="465" y="1"/>
                    <a:pt x="462" y="2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0" y="3"/>
                    <a:pt x="458" y="3"/>
                    <a:pt x="457" y="4"/>
                  </a:cubicBezTo>
                  <a:cubicBezTo>
                    <a:pt x="450" y="6"/>
                    <a:pt x="444" y="8"/>
                    <a:pt x="437" y="10"/>
                  </a:cubicBezTo>
                  <a:cubicBezTo>
                    <a:pt x="413" y="18"/>
                    <a:pt x="388" y="26"/>
                    <a:pt x="364" y="33"/>
                  </a:cubicBezTo>
                  <a:cubicBezTo>
                    <a:pt x="295" y="55"/>
                    <a:pt x="227" y="77"/>
                    <a:pt x="159" y="99"/>
                  </a:cubicBezTo>
                  <a:cubicBezTo>
                    <a:pt x="114" y="114"/>
                    <a:pt x="70" y="128"/>
                    <a:pt x="26" y="142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1" y="144"/>
                    <a:pt x="19" y="145"/>
                    <a:pt x="17" y="146"/>
                  </a:cubicBezTo>
                  <a:cubicBezTo>
                    <a:pt x="14" y="147"/>
                    <a:pt x="12" y="149"/>
                    <a:pt x="10" y="151"/>
                  </a:cubicBezTo>
                  <a:cubicBezTo>
                    <a:pt x="9" y="152"/>
                    <a:pt x="8" y="153"/>
                    <a:pt x="7" y="154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8" y="153"/>
                    <a:pt x="9" y="153"/>
                    <a:pt x="10" y="152"/>
                  </a:cubicBezTo>
                  <a:cubicBezTo>
                    <a:pt x="9" y="153"/>
                    <a:pt x="8" y="154"/>
                    <a:pt x="6" y="154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2" y="158"/>
                    <a:pt x="0" y="163"/>
                    <a:pt x="2" y="168"/>
                  </a:cubicBezTo>
                  <a:cubicBezTo>
                    <a:pt x="17" y="217"/>
                    <a:pt x="33" y="265"/>
                    <a:pt x="48" y="314"/>
                  </a:cubicBezTo>
                  <a:cubicBezTo>
                    <a:pt x="58" y="345"/>
                    <a:pt x="68" y="376"/>
                    <a:pt x="78" y="407"/>
                  </a:cubicBezTo>
                  <a:cubicBezTo>
                    <a:pt x="86" y="432"/>
                    <a:pt x="86" y="432"/>
                    <a:pt x="86" y="432"/>
                  </a:cubicBezTo>
                  <a:cubicBezTo>
                    <a:pt x="89" y="441"/>
                    <a:pt x="93" y="452"/>
                    <a:pt x="101" y="458"/>
                  </a:cubicBezTo>
                  <a:cubicBezTo>
                    <a:pt x="101" y="473"/>
                    <a:pt x="101" y="473"/>
                    <a:pt x="101" y="473"/>
                  </a:cubicBezTo>
                  <a:cubicBezTo>
                    <a:pt x="101" y="487"/>
                    <a:pt x="102" y="501"/>
                    <a:pt x="115" y="510"/>
                  </a:cubicBezTo>
                  <a:cubicBezTo>
                    <a:pt x="120" y="514"/>
                    <a:pt x="127" y="514"/>
                    <a:pt x="133" y="514"/>
                  </a:cubicBezTo>
                  <a:cubicBezTo>
                    <a:pt x="586" y="514"/>
                    <a:pt x="586" y="514"/>
                    <a:pt x="586" y="514"/>
                  </a:cubicBezTo>
                  <a:cubicBezTo>
                    <a:pt x="588" y="514"/>
                    <a:pt x="589" y="514"/>
                    <a:pt x="591" y="514"/>
                  </a:cubicBezTo>
                  <a:cubicBezTo>
                    <a:pt x="610" y="512"/>
                    <a:pt x="616" y="494"/>
                    <a:pt x="616" y="477"/>
                  </a:cubicBezTo>
                  <a:cubicBezTo>
                    <a:pt x="616" y="195"/>
                    <a:pt x="616" y="195"/>
                    <a:pt x="616" y="195"/>
                  </a:cubicBezTo>
                  <a:cubicBezTo>
                    <a:pt x="616" y="190"/>
                    <a:pt x="612" y="184"/>
                    <a:pt x="606" y="183"/>
                  </a:cubicBezTo>
                  <a:close/>
                  <a:moveTo>
                    <a:pt x="110" y="183"/>
                  </a:moveTo>
                  <a:cubicBezTo>
                    <a:pt x="108" y="184"/>
                    <a:pt x="108" y="183"/>
                    <a:pt x="110" y="183"/>
                  </a:cubicBezTo>
                  <a:close/>
                  <a:moveTo>
                    <a:pt x="127" y="390"/>
                  </a:moveTo>
                  <a:cubicBezTo>
                    <a:pt x="590" y="390"/>
                    <a:pt x="590" y="390"/>
                    <a:pt x="590" y="390"/>
                  </a:cubicBezTo>
                  <a:cubicBezTo>
                    <a:pt x="590" y="426"/>
                    <a:pt x="590" y="426"/>
                    <a:pt x="590" y="426"/>
                  </a:cubicBezTo>
                  <a:cubicBezTo>
                    <a:pt x="127" y="426"/>
                    <a:pt x="127" y="426"/>
                    <a:pt x="127" y="426"/>
                  </a:cubicBezTo>
                  <a:lnTo>
                    <a:pt x="127" y="390"/>
                  </a:lnTo>
                  <a:close/>
                  <a:moveTo>
                    <a:pt x="607" y="183"/>
                  </a:moveTo>
                  <a:cubicBezTo>
                    <a:pt x="607" y="183"/>
                    <a:pt x="607" y="183"/>
                    <a:pt x="607" y="183"/>
                  </a:cubicBezTo>
                  <a:cubicBezTo>
                    <a:pt x="609" y="183"/>
                    <a:pt x="609" y="184"/>
                    <a:pt x="607" y="183"/>
                  </a:cubicBezTo>
                  <a:close/>
                  <a:moveTo>
                    <a:pt x="589" y="204"/>
                  </a:moveTo>
                  <a:cubicBezTo>
                    <a:pt x="589" y="204"/>
                    <a:pt x="589" y="204"/>
                    <a:pt x="589" y="204"/>
                  </a:cubicBezTo>
                  <a:cubicBezTo>
                    <a:pt x="589" y="204"/>
                    <a:pt x="589" y="204"/>
                    <a:pt x="590" y="204"/>
                  </a:cubicBezTo>
                  <a:cubicBezTo>
                    <a:pt x="590" y="363"/>
                    <a:pt x="590" y="363"/>
                    <a:pt x="590" y="363"/>
                  </a:cubicBezTo>
                  <a:cubicBezTo>
                    <a:pt x="127" y="363"/>
                    <a:pt x="127" y="363"/>
                    <a:pt x="127" y="363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128" y="204"/>
                    <a:pt x="128" y="204"/>
                    <a:pt x="128" y="204"/>
                  </a:cubicBezTo>
                  <a:cubicBezTo>
                    <a:pt x="128" y="204"/>
                    <a:pt x="128" y="204"/>
                    <a:pt x="128" y="204"/>
                  </a:cubicBezTo>
                  <a:lnTo>
                    <a:pt x="589" y="204"/>
                  </a:lnTo>
                  <a:close/>
                  <a:moveTo>
                    <a:pt x="85" y="341"/>
                  </a:moveTo>
                  <a:cubicBezTo>
                    <a:pt x="67" y="284"/>
                    <a:pt x="48" y="226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2" y="168"/>
                    <a:pt x="33" y="168"/>
                    <a:pt x="34" y="168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77" y="154"/>
                    <a:pt x="101" y="146"/>
                    <a:pt x="125" y="138"/>
                  </a:cubicBezTo>
                  <a:cubicBezTo>
                    <a:pt x="193" y="116"/>
                    <a:pt x="262" y="95"/>
                    <a:pt x="330" y="73"/>
                  </a:cubicBezTo>
                  <a:cubicBezTo>
                    <a:pt x="375" y="58"/>
                    <a:pt x="420" y="44"/>
                    <a:pt x="465" y="29"/>
                  </a:cubicBezTo>
                  <a:cubicBezTo>
                    <a:pt x="468" y="28"/>
                    <a:pt x="468" y="28"/>
                    <a:pt x="468" y="28"/>
                  </a:cubicBezTo>
                  <a:cubicBezTo>
                    <a:pt x="469" y="28"/>
                    <a:pt x="469" y="28"/>
                    <a:pt x="470" y="28"/>
                  </a:cubicBezTo>
                  <a:cubicBezTo>
                    <a:pt x="485" y="73"/>
                    <a:pt x="499" y="119"/>
                    <a:pt x="514" y="164"/>
                  </a:cubicBezTo>
                  <a:cubicBezTo>
                    <a:pt x="515" y="169"/>
                    <a:pt x="517" y="173"/>
                    <a:pt x="518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6" y="177"/>
                    <a:pt x="125" y="178"/>
                    <a:pt x="123" y="178"/>
                  </a:cubicBezTo>
                  <a:cubicBezTo>
                    <a:pt x="119" y="178"/>
                    <a:pt x="117" y="180"/>
                    <a:pt x="114" y="181"/>
                  </a:cubicBezTo>
                  <a:cubicBezTo>
                    <a:pt x="113" y="181"/>
                    <a:pt x="112" y="182"/>
                    <a:pt x="111" y="182"/>
                  </a:cubicBezTo>
                  <a:cubicBezTo>
                    <a:pt x="105" y="184"/>
                    <a:pt x="101" y="189"/>
                    <a:pt x="101" y="195"/>
                  </a:cubicBezTo>
                  <a:cubicBezTo>
                    <a:pt x="101" y="388"/>
                    <a:pt x="101" y="388"/>
                    <a:pt x="101" y="388"/>
                  </a:cubicBezTo>
                  <a:cubicBezTo>
                    <a:pt x="95" y="373"/>
                    <a:pt x="90" y="357"/>
                    <a:pt x="85" y="341"/>
                  </a:cubicBezTo>
                  <a:close/>
                  <a:moveTo>
                    <a:pt x="127" y="487"/>
                  </a:moveTo>
                  <a:cubicBezTo>
                    <a:pt x="127" y="487"/>
                    <a:pt x="127" y="487"/>
                    <a:pt x="127" y="487"/>
                  </a:cubicBezTo>
                  <a:close/>
                  <a:moveTo>
                    <a:pt x="128" y="487"/>
                  </a:moveTo>
                  <a:cubicBezTo>
                    <a:pt x="127" y="487"/>
                    <a:pt x="127" y="486"/>
                    <a:pt x="128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6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7" y="481"/>
                    <a:pt x="127" y="474"/>
                    <a:pt x="127" y="467"/>
                  </a:cubicBezTo>
                  <a:cubicBezTo>
                    <a:pt x="127" y="453"/>
                    <a:pt x="127" y="453"/>
                    <a:pt x="127" y="453"/>
                  </a:cubicBezTo>
                  <a:cubicBezTo>
                    <a:pt x="590" y="453"/>
                    <a:pt x="590" y="453"/>
                    <a:pt x="590" y="453"/>
                  </a:cubicBezTo>
                  <a:cubicBezTo>
                    <a:pt x="590" y="477"/>
                    <a:pt x="590" y="477"/>
                    <a:pt x="590" y="477"/>
                  </a:cubicBezTo>
                  <a:cubicBezTo>
                    <a:pt x="589" y="480"/>
                    <a:pt x="589" y="482"/>
                    <a:pt x="589" y="485"/>
                  </a:cubicBezTo>
                  <a:cubicBezTo>
                    <a:pt x="589" y="485"/>
                    <a:pt x="588" y="486"/>
                    <a:pt x="588" y="487"/>
                  </a:cubicBezTo>
                  <a:lnTo>
                    <a:pt x="129" y="487"/>
                  </a:lnTo>
                  <a:close/>
                  <a:moveTo>
                    <a:pt x="589" y="487"/>
                  </a:moveTo>
                  <a:cubicBezTo>
                    <a:pt x="590" y="486"/>
                    <a:pt x="590" y="486"/>
                    <a:pt x="589" y="487"/>
                  </a:cubicBezTo>
                  <a:close/>
                  <a:moveTo>
                    <a:pt x="589" y="487"/>
                  </a:moveTo>
                  <a:cubicBezTo>
                    <a:pt x="590" y="487"/>
                    <a:pt x="590" y="487"/>
                    <a:pt x="589" y="4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1D8BE24-1ED8-48A6-994E-EAAA4F7CD423}"/>
              </a:ext>
            </a:extLst>
          </p:cNvPr>
          <p:cNvGrpSpPr/>
          <p:nvPr/>
        </p:nvGrpSpPr>
        <p:grpSpPr>
          <a:xfrm>
            <a:off x="456199" y="3345989"/>
            <a:ext cx="2381641" cy="338554"/>
            <a:chOff x="456199" y="3345989"/>
            <a:chExt cx="2381641" cy="338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97A171-9F69-48C8-BDF2-981F776E6771}"/>
                </a:ext>
              </a:extLst>
            </p:cNvPr>
            <p:cNvSpPr txBox="1"/>
            <p:nvPr/>
          </p:nvSpPr>
          <p:spPr>
            <a:xfrm>
              <a:off x="889978" y="3345989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files</a:t>
              </a:r>
            </a:p>
          </p:txBody>
        </p:sp>
        <p:sp>
          <p:nvSpPr>
            <p:cNvPr id="28" name="Freeform 294">
              <a:extLst>
                <a:ext uri="{FF2B5EF4-FFF2-40B4-BE49-F238E27FC236}">
                  <a16:creationId xmlns:a16="http://schemas.microsoft.com/office/drawing/2014/main" id="{608C63DA-BBEB-4292-ABEE-7094B594C4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199" y="3433136"/>
              <a:ext cx="268643" cy="169569"/>
            </a:xfrm>
            <a:custGeom>
              <a:avLst/>
              <a:gdLst>
                <a:gd name="T0" fmla="*/ 553 w 722"/>
                <a:gd name="T1" fmla="*/ 70 h 455"/>
                <a:gd name="T2" fmla="*/ 378 w 722"/>
                <a:gd name="T3" fmla="*/ 55 h 455"/>
                <a:gd name="T4" fmla="*/ 367 w 722"/>
                <a:gd name="T5" fmla="*/ 59 h 455"/>
                <a:gd name="T6" fmla="*/ 352 w 722"/>
                <a:gd name="T7" fmla="*/ 55 h 455"/>
                <a:gd name="T8" fmla="*/ 214 w 722"/>
                <a:gd name="T9" fmla="*/ 31 h 455"/>
                <a:gd name="T10" fmla="*/ 63 w 722"/>
                <a:gd name="T11" fmla="*/ 231 h 455"/>
                <a:gd name="T12" fmla="*/ 537 w 722"/>
                <a:gd name="T13" fmla="*/ 437 h 455"/>
                <a:gd name="T14" fmla="*/ 183 w 722"/>
                <a:gd name="T15" fmla="*/ 138 h 455"/>
                <a:gd name="T16" fmla="*/ 230 w 722"/>
                <a:gd name="T17" fmla="*/ 60 h 455"/>
                <a:gd name="T18" fmla="*/ 248 w 722"/>
                <a:gd name="T19" fmla="*/ 41 h 455"/>
                <a:gd name="T20" fmla="*/ 254 w 722"/>
                <a:gd name="T21" fmla="*/ 38 h 455"/>
                <a:gd name="T22" fmla="*/ 264 w 722"/>
                <a:gd name="T23" fmla="*/ 40 h 455"/>
                <a:gd name="T24" fmla="*/ 295 w 722"/>
                <a:gd name="T25" fmla="*/ 58 h 455"/>
                <a:gd name="T26" fmla="*/ 462 w 722"/>
                <a:gd name="T27" fmla="*/ 38 h 455"/>
                <a:gd name="T28" fmla="*/ 470 w 722"/>
                <a:gd name="T29" fmla="*/ 36 h 455"/>
                <a:gd name="T30" fmla="*/ 481 w 722"/>
                <a:gd name="T31" fmla="*/ 38 h 455"/>
                <a:gd name="T32" fmla="*/ 494 w 722"/>
                <a:gd name="T33" fmla="*/ 46 h 455"/>
                <a:gd name="T34" fmla="*/ 514 w 722"/>
                <a:gd name="T35" fmla="*/ 68 h 455"/>
                <a:gd name="T36" fmla="*/ 565 w 722"/>
                <a:gd name="T37" fmla="*/ 160 h 455"/>
                <a:gd name="T38" fmla="*/ 570 w 722"/>
                <a:gd name="T39" fmla="*/ 171 h 455"/>
                <a:gd name="T40" fmla="*/ 585 w 722"/>
                <a:gd name="T41" fmla="*/ 218 h 455"/>
                <a:gd name="T42" fmla="*/ 582 w 722"/>
                <a:gd name="T43" fmla="*/ 231 h 455"/>
                <a:gd name="T44" fmla="*/ 575 w 722"/>
                <a:gd name="T45" fmla="*/ 243 h 455"/>
                <a:gd name="T46" fmla="*/ 559 w 722"/>
                <a:gd name="T47" fmla="*/ 257 h 455"/>
                <a:gd name="T48" fmla="*/ 537 w 722"/>
                <a:gd name="T49" fmla="*/ 269 h 455"/>
                <a:gd name="T50" fmla="*/ 235 w 722"/>
                <a:gd name="T51" fmla="*/ 281 h 455"/>
                <a:gd name="T52" fmla="*/ 193 w 722"/>
                <a:gd name="T53" fmla="*/ 269 h 455"/>
                <a:gd name="T54" fmla="*/ 168 w 722"/>
                <a:gd name="T55" fmla="*/ 255 h 455"/>
                <a:gd name="T56" fmla="*/ 151 w 722"/>
                <a:gd name="T57" fmla="*/ 235 h 455"/>
                <a:gd name="T58" fmla="*/ 146 w 722"/>
                <a:gd name="T59" fmla="*/ 219 h 455"/>
                <a:gd name="T60" fmla="*/ 680 w 722"/>
                <a:gd name="T61" fmla="*/ 342 h 455"/>
                <a:gd name="T62" fmla="*/ 688 w 722"/>
                <a:gd name="T63" fmla="*/ 327 h 455"/>
                <a:gd name="T64" fmla="*/ 680 w 722"/>
                <a:gd name="T65" fmla="*/ 341 h 455"/>
                <a:gd name="T66" fmla="*/ 664 w 722"/>
                <a:gd name="T67" fmla="*/ 357 h 455"/>
                <a:gd name="T68" fmla="*/ 625 w 722"/>
                <a:gd name="T69" fmla="*/ 379 h 455"/>
                <a:gd name="T70" fmla="*/ 122 w 722"/>
                <a:gd name="T71" fmla="*/ 385 h 455"/>
                <a:gd name="T72" fmla="*/ 68 w 722"/>
                <a:gd name="T73" fmla="*/ 357 h 455"/>
                <a:gd name="T74" fmla="*/ 51 w 722"/>
                <a:gd name="T75" fmla="*/ 340 h 455"/>
                <a:gd name="T76" fmla="*/ 44 w 722"/>
                <a:gd name="T77" fmla="*/ 329 h 455"/>
                <a:gd name="T78" fmla="*/ 41 w 722"/>
                <a:gd name="T79" fmla="*/ 308 h 455"/>
                <a:gd name="T80" fmla="*/ 46 w 722"/>
                <a:gd name="T81" fmla="*/ 292 h 455"/>
                <a:gd name="T82" fmla="*/ 61 w 722"/>
                <a:gd name="T83" fmla="*/ 272 h 455"/>
                <a:gd name="T84" fmla="*/ 101 w 722"/>
                <a:gd name="T85" fmla="*/ 244 h 455"/>
                <a:gd name="T86" fmla="*/ 241 w 722"/>
                <a:gd name="T87" fmla="*/ 314 h 455"/>
                <a:gd name="T88" fmla="*/ 593 w 722"/>
                <a:gd name="T89" fmla="*/ 270 h 455"/>
                <a:gd name="T90" fmla="*/ 657 w 722"/>
                <a:gd name="T91" fmla="*/ 261 h 455"/>
                <a:gd name="T92" fmla="*/ 679 w 722"/>
                <a:gd name="T93" fmla="*/ 282 h 455"/>
                <a:gd name="T94" fmla="*/ 689 w 722"/>
                <a:gd name="T95" fmla="*/ 302 h 455"/>
                <a:gd name="T96" fmla="*/ 691 w 722"/>
                <a:gd name="T97" fmla="*/ 31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2" h="455">
                  <a:moveTo>
                    <a:pt x="646" y="218"/>
                  </a:moveTo>
                  <a:cubicBezTo>
                    <a:pt x="636" y="212"/>
                    <a:pt x="626" y="207"/>
                    <a:pt x="615" y="203"/>
                  </a:cubicBezTo>
                  <a:cubicBezTo>
                    <a:pt x="607" y="178"/>
                    <a:pt x="596" y="154"/>
                    <a:pt x="585" y="130"/>
                  </a:cubicBezTo>
                  <a:cubicBezTo>
                    <a:pt x="576" y="109"/>
                    <a:pt x="565" y="89"/>
                    <a:pt x="553" y="70"/>
                  </a:cubicBezTo>
                  <a:cubicBezTo>
                    <a:pt x="542" y="52"/>
                    <a:pt x="529" y="35"/>
                    <a:pt x="513" y="22"/>
                  </a:cubicBezTo>
                  <a:cubicBezTo>
                    <a:pt x="496" y="9"/>
                    <a:pt x="477" y="0"/>
                    <a:pt x="456" y="7"/>
                  </a:cubicBezTo>
                  <a:cubicBezTo>
                    <a:pt x="430" y="16"/>
                    <a:pt x="410" y="37"/>
                    <a:pt x="387" y="51"/>
                  </a:cubicBezTo>
                  <a:cubicBezTo>
                    <a:pt x="384" y="52"/>
                    <a:pt x="381" y="54"/>
                    <a:pt x="378" y="55"/>
                  </a:cubicBezTo>
                  <a:cubicBezTo>
                    <a:pt x="378" y="55"/>
                    <a:pt x="376" y="56"/>
                    <a:pt x="376" y="56"/>
                  </a:cubicBezTo>
                  <a:cubicBezTo>
                    <a:pt x="375" y="57"/>
                    <a:pt x="374" y="57"/>
                    <a:pt x="373" y="57"/>
                  </a:cubicBezTo>
                  <a:cubicBezTo>
                    <a:pt x="372" y="58"/>
                    <a:pt x="370" y="58"/>
                    <a:pt x="369" y="58"/>
                  </a:cubicBezTo>
                  <a:cubicBezTo>
                    <a:pt x="369" y="58"/>
                    <a:pt x="368" y="59"/>
                    <a:pt x="367" y="59"/>
                  </a:cubicBezTo>
                  <a:cubicBezTo>
                    <a:pt x="366" y="59"/>
                    <a:pt x="365" y="59"/>
                    <a:pt x="365" y="59"/>
                  </a:cubicBezTo>
                  <a:cubicBezTo>
                    <a:pt x="364" y="59"/>
                    <a:pt x="363" y="59"/>
                    <a:pt x="363" y="58"/>
                  </a:cubicBezTo>
                  <a:cubicBezTo>
                    <a:pt x="360" y="58"/>
                    <a:pt x="357" y="57"/>
                    <a:pt x="355" y="57"/>
                  </a:cubicBezTo>
                  <a:cubicBezTo>
                    <a:pt x="354" y="56"/>
                    <a:pt x="353" y="56"/>
                    <a:pt x="352" y="55"/>
                  </a:cubicBezTo>
                  <a:cubicBezTo>
                    <a:pt x="353" y="56"/>
                    <a:pt x="350" y="55"/>
                    <a:pt x="350" y="54"/>
                  </a:cubicBezTo>
                  <a:cubicBezTo>
                    <a:pt x="344" y="52"/>
                    <a:pt x="338" y="48"/>
                    <a:pt x="332" y="45"/>
                  </a:cubicBezTo>
                  <a:cubicBezTo>
                    <a:pt x="311" y="32"/>
                    <a:pt x="291" y="13"/>
                    <a:pt x="266" y="8"/>
                  </a:cubicBezTo>
                  <a:cubicBezTo>
                    <a:pt x="244" y="3"/>
                    <a:pt x="228" y="15"/>
                    <a:pt x="214" y="31"/>
                  </a:cubicBezTo>
                  <a:cubicBezTo>
                    <a:pt x="199" y="48"/>
                    <a:pt x="187" y="67"/>
                    <a:pt x="175" y="87"/>
                  </a:cubicBezTo>
                  <a:cubicBezTo>
                    <a:pt x="155" y="122"/>
                    <a:pt x="137" y="158"/>
                    <a:pt x="120" y="195"/>
                  </a:cubicBezTo>
                  <a:cubicBezTo>
                    <a:pt x="119" y="197"/>
                    <a:pt x="118" y="200"/>
                    <a:pt x="117" y="203"/>
                  </a:cubicBezTo>
                  <a:cubicBezTo>
                    <a:pt x="98" y="210"/>
                    <a:pt x="80" y="220"/>
                    <a:pt x="63" y="231"/>
                  </a:cubicBezTo>
                  <a:cubicBezTo>
                    <a:pt x="30" y="254"/>
                    <a:pt x="0" y="290"/>
                    <a:pt x="12" y="333"/>
                  </a:cubicBezTo>
                  <a:cubicBezTo>
                    <a:pt x="25" y="377"/>
                    <a:pt x="74" y="401"/>
                    <a:pt x="114" y="415"/>
                  </a:cubicBezTo>
                  <a:cubicBezTo>
                    <a:pt x="176" y="439"/>
                    <a:pt x="245" y="447"/>
                    <a:pt x="312" y="451"/>
                  </a:cubicBezTo>
                  <a:cubicBezTo>
                    <a:pt x="387" y="455"/>
                    <a:pt x="463" y="451"/>
                    <a:pt x="537" y="437"/>
                  </a:cubicBezTo>
                  <a:cubicBezTo>
                    <a:pt x="582" y="429"/>
                    <a:pt x="629" y="416"/>
                    <a:pt x="668" y="392"/>
                  </a:cubicBezTo>
                  <a:cubicBezTo>
                    <a:pt x="696" y="374"/>
                    <a:pt x="722" y="348"/>
                    <a:pt x="722" y="313"/>
                  </a:cubicBezTo>
                  <a:cubicBezTo>
                    <a:pt x="722" y="268"/>
                    <a:pt x="682" y="237"/>
                    <a:pt x="646" y="218"/>
                  </a:cubicBezTo>
                  <a:close/>
                  <a:moveTo>
                    <a:pt x="183" y="138"/>
                  </a:moveTo>
                  <a:cubicBezTo>
                    <a:pt x="194" y="117"/>
                    <a:pt x="205" y="96"/>
                    <a:pt x="219" y="76"/>
                  </a:cubicBezTo>
                  <a:cubicBezTo>
                    <a:pt x="222" y="72"/>
                    <a:pt x="225" y="68"/>
                    <a:pt x="228" y="64"/>
                  </a:cubicBezTo>
                  <a:cubicBezTo>
                    <a:pt x="228" y="63"/>
                    <a:pt x="229" y="62"/>
                    <a:pt x="230" y="61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2" y="58"/>
                    <a:pt x="234" y="56"/>
                    <a:pt x="235" y="54"/>
                  </a:cubicBezTo>
                  <a:cubicBezTo>
                    <a:pt x="238" y="51"/>
                    <a:pt x="241" y="48"/>
                    <a:pt x="244" y="45"/>
                  </a:cubicBezTo>
                  <a:cubicBezTo>
                    <a:pt x="245" y="43"/>
                    <a:pt x="247" y="42"/>
                    <a:pt x="248" y="41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49" y="40"/>
                    <a:pt x="249" y="40"/>
                    <a:pt x="250" y="39"/>
                  </a:cubicBezTo>
                  <a:cubicBezTo>
                    <a:pt x="251" y="39"/>
                    <a:pt x="253" y="38"/>
                    <a:pt x="253" y="38"/>
                  </a:cubicBezTo>
                  <a:cubicBezTo>
                    <a:pt x="253" y="38"/>
                    <a:pt x="254" y="38"/>
                    <a:pt x="254" y="38"/>
                  </a:cubicBezTo>
                  <a:cubicBezTo>
                    <a:pt x="254" y="38"/>
                    <a:pt x="254" y="38"/>
                    <a:pt x="254" y="38"/>
                  </a:cubicBezTo>
                  <a:cubicBezTo>
                    <a:pt x="255" y="37"/>
                    <a:pt x="256" y="38"/>
                    <a:pt x="256" y="38"/>
                  </a:cubicBezTo>
                  <a:cubicBezTo>
                    <a:pt x="257" y="38"/>
                    <a:pt x="257" y="38"/>
                    <a:pt x="258" y="38"/>
                  </a:cubicBezTo>
                  <a:cubicBezTo>
                    <a:pt x="260" y="38"/>
                    <a:pt x="262" y="39"/>
                    <a:pt x="264" y="40"/>
                  </a:cubicBezTo>
                  <a:cubicBezTo>
                    <a:pt x="265" y="40"/>
                    <a:pt x="267" y="41"/>
                    <a:pt x="267" y="41"/>
                  </a:cubicBezTo>
                  <a:cubicBezTo>
                    <a:pt x="268" y="41"/>
                    <a:pt x="269" y="42"/>
                    <a:pt x="271" y="43"/>
                  </a:cubicBezTo>
                  <a:cubicBezTo>
                    <a:pt x="273" y="44"/>
                    <a:pt x="276" y="45"/>
                    <a:pt x="278" y="47"/>
                  </a:cubicBezTo>
                  <a:cubicBezTo>
                    <a:pt x="284" y="50"/>
                    <a:pt x="290" y="54"/>
                    <a:pt x="295" y="58"/>
                  </a:cubicBezTo>
                  <a:cubicBezTo>
                    <a:pt x="316" y="72"/>
                    <a:pt x="339" y="89"/>
                    <a:pt x="366" y="90"/>
                  </a:cubicBezTo>
                  <a:cubicBezTo>
                    <a:pt x="393" y="90"/>
                    <a:pt x="417" y="68"/>
                    <a:pt x="438" y="53"/>
                  </a:cubicBezTo>
                  <a:cubicBezTo>
                    <a:pt x="443" y="49"/>
                    <a:pt x="449" y="45"/>
                    <a:pt x="454" y="42"/>
                  </a:cubicBezTo>
                  <a:cubicBezTo>
                    <a:pt x="457" y="41"/>
                    <a:pt x="459" y="39"/>
                    <a:pt x="462" y="38"/>
                  </a:cubicBezTo>
                  <a:cubicBezTo>
                    <a:pt x="462" y="38"/>
                    <a:pt x="462" y="38"/>
                    <a:pt x="462" y="38"/>
                  </a:cubicBezTo>
                  <a:cubicBezTo>
                    <a:pt x="463" y="38"/>
                    <a:pt x="463" y="38"/>
                    <a:pt x="463" y="37"/>
                  </a:cubicBezTo>
                  <a:cubicBezTo>
                    <a:pt x="465" y="37"/>
                    <a:pt x="466" y="36"/>
                    <a:pt x="468" y="36"/>
                  </a:cubicBezTo>
                  <a:cubicBezTo>
                    <a:pt x="468" y="36"/>
                    <a:pt x="469" y="36"/>
                    <a:pt x="470" y="36"/>
                  </a:cubicBezTo>
                  <a:cubicBezTo>
                    <a:pt x="470" y="36"/>
                    <a:pt x="471" y="36"/>
                    <a:pt x="471" y="36"/>
                  </a:cubicBezTo>
                  <a:cubicBezTo>
                    <a:pt x="472" y="36"/>
                    <a:pt x="473" y="36"/>
                    <a:pt x="473" y="36"/>
                  </a:cubicBezTo>
                  <a:cubicBezTo>
                    <a:pt x="475" y="36"/>
                    <a:pt x="477" y="36"/>
                    <a:pt x="478" y="37"/>
                  </a:cubicBezTo>
                  <a:cubicBezTo>
                    <a:pt x="479" y="37"/>
                    <a:pt x="480" y="37"/>
                    <a:pt x="481" y="38"/>
                  </a:cubicBezTo>
                  <a:cubicBezTo>
                    <a:pt x="481" y="38"/>
                    <a:pt x="481" y="38"/>
                    <a:pt x="481" y="38"/>
                  </a:cubicBezTo>
                  <a:cubicBezTo>
                    <a:pt x="485" y="40"/>
                    <a:pt x="488" y="42"/>
                    <a:pt x="491" y="44"/>
                  </a:cubicBezTo>
                  <a:cubicBezTo>
                    <a:pt x="491" y="44"/>
                    <a:pt x="492" y="44"/>
                    <a:pt x="492" y="45"/>
                  </a:cubicBezTo>
                  <a:cubicBezTo>
                    <a:pt x="493" y="45"/>
                    <a:pt x="493" y="46"/>
                    <a:pt x="494" y="46"/>
                  </a:cubicBezTo>
                  <a:cubicBezTo>
                    <a:pt x="496" y="48"/>
                    <a:pt x="498" y="50"/>
                    <a:pt x="500" y="51"/>
                  </a:cubicBezTo>
                  <a:cubicBezTo>
                    <a:pt x="503" y="55"/>
                    <a:pt x="506" y="58"/>
                    <a:pt x="509" y="62"/>
                  </a:cubicBezTo>
                  <a:cubicBezTo>
                    <a:pt x="511" y="64"/>
                    <a:pt x="512" y="66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5" y="70"/>
                    <a:pt x="516" y="71"/>
                    <a:pt x="517" y="72"/>
                  </a:cubicBezTo>
                  <a:cubicBezTo>
                    <a:pt x="531" y="91"/>
                    <a:pt x="542" y="111"/>
                    <a:pt x="552" y="131"/>
                  </a:cubicBezTo>
                  <a:cubicBezTo>
                    <a:pt x="556" y="141"/>
                    <a:pt x="561" y="151"/>
                    <a:pt x="565" y="160"/>
                  </a:cubicBezTo>
                  <a:cubicBezTo>
                    <a:pt x="566" y="163"/>
                    <a:pt x="567" y="165"/>
                    <a:pt x="568" y="167"/>
                  </a:cubicBezTo>
                  <a:cubicBezTo>
                    <a:pt x="568" y="167"/>
                    <a:pt x="568" y="168"/>
                    <a:pt x="568" y="168"/>
                  </a:cubicBezTo>
                  <a:cubicBezTo>
                    <a:pt x="568" y="168"/>
                    <a:pt x="568" y="168"/>
                    <a:pt x="568" y="168"/>
                  </a:cubicBezTo>
                  <a:cubicBezTo>
                    <a:pt x="569" y="169"/>
                    <a:pt x="569" y="170"/>
                    <a:pt x="570" y="171"/>
                  </a:cubicBezTo>
                  <a:cubicBezTo>
                    <a:pt x="571" y="175"/>
                    <a:pt x="573" y="179"/>
                    <a:pt x="575" y="184"/>
                  </a:cubicBezTo>
                  <a:cubicBezTo>
                    <a:pt x="579" y="193"/>
                    <a:pt x="582" y="203"/>
                    <a:pt x="586" y="213"/>
                  </a:cubicBezTo>
                  <a:cubicBezTo>
                    <a:pt x="586" y="215"/>
                    <a:pt x="586" y="216"/>
                    <a:pt x="586" y="218"/>
                  </a:cubicBezTo>
                  <a:cubicBezTo>
                    <a:pt x="586" y="218"/>
                    <a:pt x="585" y="218"/>
                    <a:pt x="585" y="218"/>
                  </a:cubicBezTo>
                  <a:cubicBezTo>
                    <a:pt x="585" y="219"/>
                    <a:pt x="585" y="219"/>
                    <a:pt x="585" y="219"/>
                  </a:cubicBezTo>
                  <a:cubicBezTo>
                    <a:pt x="585" y="220"/>
                    <a:pt x="585" y="221"/>
                    <a:pt x="585" y="222"/>
                  </a:cubicBezTo>
                  <a:cubicBezTo>
                    <a:pt x="584" y="225"/>
                    <a:pt x="584" y="227"/>
                    <a:pt x="583" y="229"/>
                  </a:cubicBezTo>
                  <a:cubicBezTo>
                    <a:pt x="583" y="230"/>
                    <a:pt x="582" y="231"/>
                    <a:pt x="582" y="231"/>
                  </a:cubicBezTo>
                  <a:cubicBezTo>
                    <a:pt x="582" y="230"/>
                    <a:pt x="581" y="233"/>
                    <a:pt x="581" y="234"/>
                  </a:cubicBezTo>
                  <a:cubicBezTo>
                    <a:pt x="580" y="236"/>
                    <a:pt x="578" y="238"/>
                    <a:pt x="577" y="240"/>
                  </a:cubicBezTo>
                  <a:cubicBezTo>
                    <a:pt x="577" y="241"/>
                    <a:pt x="576" y="241"/>
                    <a:pt x="576" y="242"/>
                  </a:cubicBezTo>
                  <a:cubicBezTo>
                    <a:pt x="576" y="242"/>
                    <a:pt x="575" y="243"/>
                    <a:pt x="575" y="243"/>
                  </a:cubicBezTo>
                  <a:cubicBezTo>
                    <a:pt x="571" y="248"/>
                    <a:pt x="567" y="251"/>
                    <a:pt x="563" y="254"/>
                  </a:cubicBezTo>
                  <a:cubicBezTo>
                    <a:pt x="563" y="255"/>
                    <a:pt x="563" y="255"/>
                    <a:pt x="563" y="255"/>
                  </a:cubicBezTo>
                  <a:cubicBezTo>
                    <a:pt x="563" y="255"/>
                    <a:pt x="563" y="255"/>
                    <a:pt x="562" y="255"/>
                  </a:cubicBezTo>
                  <a:cubicBezTo>
                    <a:pt x="561" y="256"/>
                    <a:pt x="560" y="257"/>
                    <a:pt x="559" y="257"/>
                  </a:cubicBezTo>
                  <a:cubicBezTo>
                    <a:pt x="557" y="259"/>
                    <a:pt x="555" y="260"/>
                    <a:pt x="552" y="262"/>
                  </a:cubicBezTo>
                  <a:cubicBezTo>
                    <a:pt x="550" y="263"/>
                    <a:pt x="548" y="264"/>
                    <a:pt x="545" y="266"/>
                  </a:cubicBezTo>
                  <a:cubicBezTo>
                    <a:pt x="544" y="266"/>
                    <a:pt x="543" y="267"/>
                    <a:pt x="541" y="267"/>
                  </a:cubicBezTo>
                  <a:cubicBezTo>
                    <a:pt x="541" y="268"/>
                    <a:pt x="538" y="269"/>
                    <a:pt x="537" y="269"/>
                  </a:cubicBezTo>
                  <a:cubicBezTo>
                    <a:pt x="525" y="274"/>
                    <a:pt x="513" y="278"/>
                    <a:pt x="500" y="281"/>
                  </a:cubicBezTo>
                  <a:cubicBezTo>
                    <a:pt x="469" y="288"/>
                    <a:pt x="438" y="290"/>
                    <a:pt x="405" y="292"/>
                  </a:cubicBezTo>
                  <a:cubicBezTo>
                    <a:pt x="369" y="293"/>
                    <a:pt x="333" y="293"/>
                    <a:pt x="297" y="290"/>
                  </a:cubicBezTo>
                  <a:cubicBezTo>
                    <a:pt x="275" y="288"/>
                    <a:pt x="256" y="286"/>
                    <a:pt x="235" y="281"/>
                  </a:cubicBezTo>
                  <a:cubicBezTo>
                    <a:pt x="226" y="279"/>
                    <a:pt x="217" y="277"/>
                    <a:pt x="208" y="274"/>
                  </a:cubicBezTo>
                  <a:cubicBezTo>
                    <a:pt x="204" y="273"/>
                    <a:pt x="200" y="271"/>
                    <a:pt x="196" y="270"/>
                  </a:cubicBezTo>
                  <a:cubicBezTo>
                    <a:pt x="195" y="270"/>
                    <a:pt x="194" y="269"/>
                    <a:pt x="194" y="269"/>
                  </a:cubicBezTo>
                  <a:cubicBezTo>
                    <a:pt x="194" y="269"/>
                    <a:pt x="193" y="269"/>
                    <a:pt x="193" y="269"/>
                  </a:cubicBezTo>
                  <a:cubicBezTo>
                    <a:pt x="191" y="268"/>
                    <a:pt x="188" y="267"/>
                    <a:pt x="186" y="266"/>
                  </a:cubicBezTo>
                  <a:cubicBezTo>
                    <a:pt x="183" y="264"/>
                    <a:pt x="180" y="262"/>
                    <a:pt x="177" y="260"/>
                  </a:cubicBezTo>
                  <a:cubicBezTo>
                    <a:pt x="175" y="259"/>
                    <a:pt x="174" y="258"/>
                    <a:pt x="172" y="257"/>
                  </a:cubicBezTo>
                  <a:cubicBezTo>
                    <a:pt x="172" y="257"/>
                    <a:pt x="169" y="255"/>
                    <a:pt x="168" y="255"/>
                  </a:cubicBezTo>
                  <a:cubicBezTo>
                    <a:pt x="166" y="253"/>
                    <a:pt x="164" y="251"/>
                    <a:pt x="162" y="249"/>
                  </a:cubicBezTo>
                  <a:cubicBezTo>
                    <a:pt x="160" y="248"/>
                    <a:pt x="159" y="246"/>
                    <a:pt x="158" y="245"/>
                  </a:cubicBezTo>
                  <a:cubicBezTo>
                    <a:pt x="158" y="245"/>
                    <a:pt x="156" y="242"/>
                    <a:pt x="155" y="242"/>
                  </a:cubicBezTo>
                  <a:cubicBezTo>
                    <a:pt x="154" y="240"/>
                    <a:pt x="153" y="237"/>
                    <a:pt x="151" y="235"/>
                  </a:cubicBezTo>
                  <a:cubicBezTo>
                    <a:pt x="151" y="234"/>
                    <a:pt x="150" y="233"/>
                    <a:pt x="150" y="232"/>
                  </a:cubicBezTo>
                  <a:cubicBezTo>
                    <a:pt x="150" y="233"/>
                    <a:pt x="149" y="229"/>
                    <a:pt x="148" y="228"/>
                  </a:cubicBezTo>
                  <a:cubicBezTo>
                    <a:pt x="147" y="225"/>
                    <a:pt x="147" y="222"/>
                    <a:pt x="146" y="219"/>
                  </a:cubicBezTo>
                  <a:cubicBezTo>
                    <a:pt x="146" y="219"/>
                    <a:pt x="146" y="219"/>
                    <a:pt x="146" y="219"/>
                  </a:cubicBezTo>
                  <a:cubicBezTo>
                    <a:pt x="146" y="218"/>
                    <a:pt x="146" y="218"/>
                    <a:pt x="146" y="217"/>
                  </a:cubicBezTo>
                  <a:cubicBezTo>
                    <a:pt x="146" y="216"/>
                    <a:pt x="146" y="215"/>
                    <a:pt x="146" y="214"/>
                  </a:cubicBezTo>
                  <a:cubicBezTo>
                    <a:pt x="157" y="188"/>
                    <a:pt x="170" y="163"/>
                    <a:pt x="183" y="138"/>
                  </a:cubicBezTo>
                  <a:close/>
                  <a:moveTo>
                    <a:pt x="680" y="342"/>
                  </a:moveTo>
                  <a:cubicBezTo>
                    <a:pt x="679" y="342"/>
                    <a:pt x="679" y="342"/>
                    <a:pt x="680" y="342"/>
                  </a:cubicBezTo>
                  <a:close/>
                  <a:moveTo>
                    <a:pt x="691" y="318"/>
                  </a:moveTo>
                  <a:cubicBezTo>
                    <a:pt x="690" y="319"/>
                    <a:pt x="690" y="320"/>
                    <a:pt x="690" y="321"/>
                  </a:cubicBezTo>
                  <a:cubicBezTo>
                    <a:pt x="690" y="323"/>
                    <a:pt x="689" y="325"/>
                    <a:pt x="688" y="327"/>
                  </a:cubicBezTo>
                  <a:cubicBezTo>
                    <a:pt x="688" y="327"/>
                    <a:pt x="688" y="328"/>
                    <a:pt x="688" y="329"/>
                  </a:cubicBezTo>
                  <a:cubicBezTo>
                    <a:pt x="687" y="329"/>
                    <a:pt x="687" y="330"/>
                    <a:pt x="687" y="330"/>
                  </a:cubicBezTo>
                  <a:cubicBezTo>
                    <a:pt x="685" y="334"/>
                    <a:pt x="683" y="337"/>
                    <a:pt x="681" y="340"/>
                  </a:cubicBezTo>
                  <a:cubicBezTo>
                    <a:pt x="681" y="340"/>
                    <a:pt x="681" y="341"/>
                    <a:pt x="680" y="341"/>
                  </a:cubicBezTo>
                  <a:cubicBezTo>
                    <a:pt x="680" y="342"/>
                    <a:pt x="679" y="342"/>
                    <a:pt x="679" y="343"/>
                  </a:cubicBezTo>
                  <a:cubicBezTo>
                    <a:pt x="677" y="345"/>
                    <a:pt x="675" y="347"/>
                    <a:pt x="673" y="349"/>
                  </a:cubicBezTo>
                  <a:cubicBezTo>
                    <a:pt x="672" y="350"/>
                    <a:pt x="670" y="352"/>
                    <a:pt x="668" y="353"/>
                  </a:cubicBezTo>
                  <a:cubicBezTo>
                    <a:pt x="668" y="354"/>
                    <a:pt x="664" y="357"/>
                    <a:pt x="664" y="357"/>
                  </a:cubicBezTo>
                  <a:cubicBezTo>
                    <a:pt x="660" y="360"/>
                    <a:pt x="656" y="363"/>
                    <a:pt x="651" y="365"/>
                  </a:cubicBezTo>
                  <a:cubicBezTo>
                    <a:pt x="647" y="368"/>
                    <a:pt x="642" y="371"/>
                    <a:pt x="637" y="374"/>
                  </a:cubicBezTo>
                  <a:cubicBezTo>
                    <a:pt x="634" y="375"/>
                    <a:pt x="631" y="376"/>
                    <a:pt x="629" y="377"/>
                  </a:cubicBezTo>
                  <a:cubicBezTo>
                    <a:pt x="627" y="378"/>
                    <a:pt x="626" y="379"/>
                    <a:pt x="625" y="379"/>
                  </a:cubicBezTo>
                  <a:cubicBezTo>
                    <a:pt x="624" y="379"/>
                    <a:pt x="621" y="381"/>
                    <a:pt x="621" y="381"/>
                  </a:cubicBezTo>
                  <a:cubicBezTo>
                    <a:pt x="562" y="405"/>
                    <a:pt x="497" y="414"/>
                    <a:pt x="434" y="419"/>
                  </a:cubicBezTo>
                  <a:cubicBezTo>
                    <a:pt x="359" y="424"/>
                    <a:pt x="284" y="421"/>
                    <a:pt x="210" y="408"/>
                  </a:cubicBezTo>
                  <a:cubicBezTo>
                    <a:pt x="180" y="403"/>
                    <a:pt x="151" y="396"/>
                    <a:pt x="122" y="385"/>
                  </a:cubicBezTo>
                  <a:cubicBezTo>
                    <a:pt x="110" y="381"/>
                    <a:pt x="102" y="377"/>
                    <a:pt x="90" y="371"/>
                  </a:cubicBezTo>
                  <a:cubicBezTo>
                    <a:pt x="85" y="368"/>
                    <a:pt x="80" y="366"/>
                    <a:pt x="76" y="363"/>
                  </a:cubicBezTo>
                  <a:cubicBezTo>
                    <a:pt x="74" y="361"/>
                    <a:pt x="71" y="360"/>
                    <a:pt x="69" y="358"/>
                  </a:cubicBezTo>
                  <a:cubicBezTo>
                    <a:pt x="69" y="358"/>
                    <a:pt x="68" y="357"/>
                    <a:pt x="68" y="357"/>
                  </a:cubicBezTo>
                  <a:cubicBezTo>
                    <a:pt x="68" y="357"/>
                    <a:pt x="65" y="355"/>
                    <a:pt x="65" y="355"/>
                  </a:cubicBezTo>
                  <a:cubicBezTo>
                    <a:pt x="61" y="352"/>
                    <a:pt x="58" y="349"/>
                    <a:pt x="55" y="345"/>
                  </a:cubicBezTo>
                  <a:cubicBezTo>
                    <a:pt x="54" y="344"/>
                    <a:pt x="52" y="342"/>
                    <a:pt x="51" y="341"/>
                  </a:cubicBezTo>
                  <a:cubicBezTo>
                    <a:pt x="51" y="341"/>
                    <a:pt x="51" y="340"/>
                    <a:pt x="51" y="340"/>
                  </a:cubicBezTo>
                  <a:cubicBezTo>
                    <a:pt x="50" y="339"/>
                    <a:pt x="49" y="338"/>
                    <a:pt x="48" y="337"/>
                  </a:cubicBezTo>
                  <a:cubicBezTo>
                    <a:pt x="47" y="335"/>
                    <a:pt x="46" y="333"/>
                    <a:pt x="45" y="332"/>
                  </a:cubicBezTo>
                  <a:cubicBezTo>
                    <a:pt x="45" y="331"/>
                    <a:pt x="44" y="330"/>
                    <a:pt x="44" y="329"/>
                  </a:cubicBezTo>
                  <a:cubicBezTo>
                    <a:pt x="44" y="329"/>
                    <a:pt x="44" y="329"/>
                    <a:pt x="44" y="329"/>
                  </a:cubicBezTo>
                  <a:cubicBezTo>
                    <a:pt x="43" y="326"/>
                    <a:pt x="42" y="323"/>
                    <a:pt x="41" y="319"/>
                  </a:cubicBezTo>
                  <a:cubicBezTo>
                    <a:pt x="41" y="319"/>
                    <a:pt x="41" y="316"/>
                    <a:pt x="41" y="315"/>
                  </a:cubicBezTo>
                  <a:cubicBezTo>
                    <a:pt x="41" y="313"/>
                    <a:pt x="41" y="311"/>
                    <a:pt x="41" y="309"/>
                  </a:cubicBezTo>
                  <a:cubicBezTo>
                    <a:pt x="41" y="309"/>
                    <a:pt x="41" y="308"/>
                    <a:pt x="41" y="308"/>
                  </a:cubicBezTo>
                  <a:cubicBezTo>
                    <a:pt x="41" y="308"/>
                    <a:pt x="41" y="307"/>
                    <a:pt x="41" y="307"/>
                  </a:cubicBezTo>
                  <a:cubicBezTo>
                    <a:pt x="41" y="304"/>
                    <a:pt x="42" y="302"/>
                    <a:pt x="43" y="300"/>
                  </a:cubicBezTo>
                  <a:cubicBezTo>
                    <a:pt x="43" y="299"/>
                    <a:pt x="44" y="296"/>
                    <a:pt x="44" y="296"/>
                  </a:cubicBezTo>
                  <a:cubicBezTo>
                    <a:pt x="45" y="294"/>
                    <a:pt x="45" y="293"/>
                    <a:pt x="46" y="292"/>
                  </a:cubicBezTo>
                  <a:cubicBezTo>
                    <a:pt x="47" y="290"/>
                    <a:pt x="48" y="288"/>
                    <a:pt x="49" y="287"/>
                  </a:cubicBezTo>
                  <a:cubicBezTo>
                    <a:pt x="50" y="286"/>
                    <a:pt x="51" y="285"/>
                    <a:pt x="51" y="284"/>
                  </a:cubicBezTo>
                  <a:cubicBezTo>
                    <a:pt x="51" y="283"/>
                    <a:pt x="52" y="282"/>
                    <a:pt x="53" y="282"/>
                  </a:cubicBezTo>
                  <a:cubicBezTo>
                    <a:pt x="55" y="278"/>
                    <a:pt x="58" y="275"/>
                    <a:pt x="61" y="272"/>
                  </a:cubicBezTo>
                  <a:cubicBezTo>
                    <a:pt x="63" y="271"/>
                    <a:pt x="65" y="269"/>
                    <a:pt x="67" y="267"/>
                  </a:cubicBezTo>
                  <a:cubicBezTo>
                    <a:pt x="68" y="267"/>
                    <a:pt x="69" y="266"/>
                    <a:pt x="70" y="265"/>
                  </a:cubicBezTo>
                  <a:cubicBezTo>
                    <a:pt x="70" y="265"/>
                    <a:pt x="72" y="263"/>
                    <a:pt x="72" y="263"/>
                  </a:cubicBezTo>
                  <a:cubicBezTo>
                    <a:pt x="81" y="256"/>
                    <a:pt x="91" y="250"/>
                    <a:pt x="101" y="244"/>
                  </a:cubicBezTo>
                  <a:cubicBezTo>
                    <a:pt x="107" y="241"/>
                    <a:pt x="112" y="239"/>
                    <a:pt x="118" y="236"/>
                  </a:cubicBezTo>
                  <a:cubicBezTo>
                    <a:pt x="118" y="237"/>
                    <a:pt x="118" y="237"/>
                    <a:pt x="119" y="238"/>
                  </a:cubicBezTo>
                  <a:cubicBezTo>
                    <a:pt x="126" y="260"/>
                    <a:pt x="143" y="277"/>
                    <a:pt x="163" y="288"/>
                  </a:cubicBezTo>
                  <a:cubicBezTo>
                    <a:pt x="187" y="302"/>
                    <a:pt x="214" y="309"/>
                    <a:pt x="241" y="314"/>
                  </a:cubicBezTo>
                  <a:cubicBezTo>
                    <a:pt x="275" y="320"/>
                    <a:pt x="309" y="323"/>
                    <a:pt x="344" y="323"/>
                  </a:cubicBezTo>
                  <a:cubicBezTo>
                    <a:pt x="377" y="324"/>
                    <a:pt x="411" y="323"/>
                    <a:pt x="445" y="320"/>
                  </a:cubicBezTo>
                  <a:cubicBezTo>
                    <a:pt x="474" y="318"/>
                    <a:pt x="504" y="313"/>
                    <a:pt x="532" y="304"/>
                  </a:cubicBezTo>
                  <a:cubicBezTo>
                    <a:pt x="554" y="297"/>
                    <a:pt x="576" y="287"/>
                    <a:pt x="593" y="270"/>
                  </a:cubicBezTo>
                  <a:cubicBezTo>
                    <a:pt x="602" y="260"/>
                    <a:pt x="609" y="249"/>
                    <a:pt x="613" y="236"/>
                  </a:cubicBezTo>
                  <a:cubicBezTo>
                    <a:pt x="621" y="240"/>
                    <a:pt x="629" y="243"/>
                    <a:pt x="637" y="248"/>
                  </a:cubicBezTo>
                  <a:cubicBezTo>
                    <a:pt x="642" y="251"/>
                    <a:pt x="648" y="255"/>
                    <a:pt x="654" y="259"/>
                  </a:cubicBezTo>
                  <a:cubicBezTo>
                    <a:pt x="655" y="259"/>
                    <a:pt x="656" y="260"/>
                    <a:pt x="657" y="261"/>
                  </a:cubicBezTo>
                  <a:cubicBezTo>
                    <a:pt x="657" y="261"/>
                    <a:pt x="659" y="263"/>
                    <a:pt x="660" y="263"/>
                  </a:cubicBezTo>
                  <a:cubicBezTo>
                    <a:pt x="662" y="265"/>
                    <a:pt x="664" y="267"/>
                    <a:pt x="667" y="269"/>
                  </a:cubicBezTo>
                  <a:cubicBezTo>
                    <a:pt x="671" y="273"/>
                    <a:pt x="674" y="277"/>
                    <a:pt x="678" y="281"/>
                  </a:cubicBezTo>
                  <a:cubicBezTo>
                    <a:pt x="678" y="281"/>
                    <a:pt x="679" y="282"/>
                    <a:pt x="679" y="282"/>
                  </a:cubicBezTo>
                  <a:cubicBezTo>
                    <a:pt x="680" y="283"/>
                    <a:pt x="680" y="284"/>
                    <a:pt x="681" y="285"/>
                  </a:cubicBezTo>
                  <a:cubicBezTo>
                    <a:pt x="682" y="287"/>
                    <a:pt x="684" y="289"/>
                    <a:pt x="685" y="292"/>
                  </a:cubicBezTo>
                  <a:cubicBezTo>
                    <a:pt x="686" y="293"/>
                    <a:pt x="687" y="296"/>
                    <a:pt x="688" y="297"/>
                  </a:cubicBezTo>
                  <a:cubicBezTo>
                    <a:pt x="688" y="299"/>
                    <a:pt x="689" y="300"/>
                    <a:pt x="689" y="302"/>
                  </a:cubicBezTo>
                  <a:cubicBezTo>
                    <a:pt x="690" y="304"/>
                    <a:pt x="690" y="305"/>
                    <a:pt x="690" y="307"/>
                  </a:cubicBezTo>
                  <a:cubicBezTo>
                    <a:pt x="691" y="308"/>
                    <a:pt x="691" y="309"/>
                    <a:pt x="691" y="309"/>
                  </a:cubicBezTo>
                  <a:cubicBezTo>
                    <a:pt x="691" y="310"/>
                    <a:pt x="691" y="312"/>
                    <a:pt x="691" y="313"/>
                  </a:cubicBezTo>
                  <a:cubicBezTo>
                    <a:pt x="691" y="315"/>
                    <a:pt x="691" y="317"/>
                    <a:pt x="691" y="3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64A12CE-9742-4FFD-9261-28B0B89F38A5}"/>
              </a:ext>
            </a:extLst>
          </p:cNvPr>
          <p:cNvGrpSpPr/>
          <p:nvPr/>
        </p:nvGrpSpPr>
        <p:grpSpPr>
          <a:xfrm>
            <a:off x="489671" y="5312057"/>
            <a:ext cx="2348169" cy="338554"/>
            <a:chOff x="489671" y="5312057"/>
            <a:chExt cx="2348169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5875D7-5315-4509-B17C-EA3CC65E0886}"/>
                </a:ext>
              </a:extLst>
            </p:cNvPr>
            <p:cNvSpPr txBox="1"/>
            <p:nvPr/>
          </p:nvSpPr>
          <p:spPr>
            <a:xfrm>
              <a:off x="889978" y="5312057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Elastic search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41F79FD-AC37-4CF3-8213-76C2FDF192E4}"/>
                </a:ext>
              </a:extLst>
            </p:cNvPr>
            <p:cNvGrpSpPr/>
            <p:nvPr/>
          </p:nvGrpSpPr>
          <p:grpSpPr>
            <a:xfrm>
              <a:off x="489671" y="5315917"/>
              <a:ext cx="201699" cy="267212"/>
              <a:chOff x="8521700" y="4302125"/>
              <a:chExt cx="1241425" cy="1644650"/>
            </a:xfrm>
            <a:solidFill>
              <a:schemeClr val="bg1"/>
            </a:solidFill>
          </p:grpSpPr>
          <p:sp>
            <p:nvSpPr>
              <p:cNvPr id="30" name="Freeform 447">
                <a:extLst>
                  <a:ext uri="{FF2B5EF4-FFF2-40B4-BE49-F238E27FC236}">
                    <a16:creationId xmlns:a16="http://schemas.microsoft.com/office/drawing/2014/main" id="{65CAC03A-85B7-46B1-91E5-49DD19039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44013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5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448">
                <a:extLst>
                  <a:ext uri="{FF2B5EF4-FFF2-40B4-BE49-F238E27FC236}">
                    <a16:creationId xmlns:a16="http://schemas.microsoft.com/office/drawing/2014/main" id="{DE1B1C6D-41BA-420B-80DB-3F3DED45FD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13800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4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449">
                <a:extLst>
                  <a:ext uri="{FF2B5EF4-FFF2-40B4-BE49-F238E27FC236}">
                    <a16:creationId xmlns:a16="http://schemas.microsoft.com/office/drawing/2014/main" id="{AAE14139-7CB8-4A6C-9470-844246656F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21700" y="4302125"/>
                <a:ext cx="1241425" cy="1644650"/>
              </a:xfrm>
              <a:custGeom>
                <a:avLst/>
                <a:gdLst>
                  <a:gd name="T0" fmla="*/ 490 w 499"/>
                  <a:gd name="T1" fmla="*/ 482 h 664"/>
                  <a:gd name="T2" fmla="*/ 473 w 499"/>
                  <a:gd name="T3" fmla="*/ 193 h 664"/>
                  <a:gd name="T4" fmla="*/ 396 w 499"/>
                  <a:gd name="T5" fmla="*/ 157 h 664"/>
                  <a:gd name="T6" fmla="*/ 144 w 499"/>
                  <a:gd name="T7" fmla="*/ 62 h 664"/>
                  <a:gd name="T8" fmla="*/ 62 w 499"/>
                  <a:gd name="T9" fmla="*/ 157 h 664"/>
                  <a:gd name="T10" fmla="*/ 24 w 499"/>
                  <a:gd name="T11" fmla="*/ 234 h 664"/>
                  <a:gd name="T12" fmla="*/ 4 w 499"/>
                  <a:gd name="T13" fmla="*/ 573 h 664"/>
                  <a:gd name="T14" fmla="*/ 36 w 499"/>
                  <a:gd name="T15" fmla="*/ 664 h 664"/>
                  <a:gd name="T16" fmla="*/ 498 w 499"/>
                  <a:gd name="T17" fmla="*/ 633 h 664"/>
                  <a:gd name="T18" fmla="*/ 499 w 499"/>
                  <a:gd name="T19" fmla="*/ 627 h 664"/>
                  <a:gd name="T20" fmla="*/ 219 w 499"/>
                  <a:gd name="T21" fmla="*/ 48 h 664"/>
                  <a:gd name="T22" fmla="*/ 276 w 499"/>
                  <a:gd name="T23" fmla="*/ 47 h 664"/>
                  <a:gd name="T24" fmla="*/ 350 w 499"/>
                  <a:gd name="T25" fmla="*/ 107 h 664"/>
                  <a:gd name="T26" fmla="*/ 348 w 499"/>
                  <a:gd name="T27" fmla="*/ 157 h 664"/>
                  <a:gd name="T28" fmla="*/ 152 w 499"/>
                  <a:gd name="T29" fmla="*/ 157 h 664"/>
                  <a:gd name="T30" fmla="*/ 159 w 499"/>
                  <a:gd name="T31" fmla="*/ 92 h 664"/>
                  <a:gd name="T32" fmla="*/ 183 w 499"/>
                  <a:gd name="T33" fmla="*/ 157 h 664"/>
                  <a:gd name="T34" fmla="*/ 250 w 499"/>
                  <a:gd name="T35" fmla="*/ 94 h 664"/>
                  <a:gd name="T36" fmla="*/ 317 w 499"/>
                  <a:gd name="T37" fmla="*/ 157 h 664"/>
                  <a:gd name="T38" fmla="*/ 468 w 499"/>
                  <a:gd name="T39" fmla="*/ 631 h 664"/>
                  <a:gd name="T40" fmla="*/ 466 w 499"/>
                  <a:gd name="T41" fmla="*/ 633 h 664"/>
                  <a:gd name="T42" fmla="*/ 464 w 499"/>
                  <a:gd name="T43" fmla="*/ 633 h 664"/>
                  <a:gd name="T44" fmla="*/ 36 w 499"/>
                  <a:gd name="T45" fmla="*/ 633 h 664"/>
                  <a:gd name="T46" fmla="*/ 32 w 499"/>
                  <a:gd name="T47" fmla="*/ 631 h 664"/>
                  <a:gd name="T48" fmla="*/ 32 w 499"/>
                  <a:gd name="T49" fmla="*/ 629 h 664"/>
                  <a:gd name="T50" fmla="*/ 33 w 499"/>
                  <a:gd name="T51" fmla="*/ 604 h 664"/>
                  <a:gd name="T52" fmla="*/ 57 w 499"/>
                  <a:gd name="T53" fmla="*/ 199 h 664"/>
                  <a:gd name="T54" fmla="*/ 58 w 499"/>
                  <a:gd name="T55" fmla="*/ 192 h 664"/>
                  <a:gd name="T56" fmla="*/ 60 w 499"/>
                  <a:gd name="T57" fmla="*/ 188 h 664"/>
                  <a:gd name="T58" fmla="*/ 61 w 499"/>
                  <a:gd name="T59" fmla="*/ 188 h 664"/>
                  <a:gd name="T60" fmla="*/ 438 w 499"/>
                  <a:gd name="T61" fmla="*/ 188 h 664"/>
                  <a:gd name="T62" fmla="*/ 439 w 499"/>
                  <a:gd name="T63" fmla="*/ 188 h 664"/>
                  <a:gd name="T64" fmla="*/ 443 w 499"/>
                  <a:gd name="T65" fmla="*/ 191 h 664"/>
                  <a:gd name="T66" fmla="*/ 442 w 499"/>
                  <a:gd name="T67" fmla="*/ 194 h 664"/>
                  <a:gd name="T68" fmla="*/ 445 w 499"/>
                  <a:gd name="T69" fmla="*/ 233 h 664"/>
                  <a:gd name="T70" fmla="*/ 468 w 499"/>
                  <a:gd name="T71" fmla="*/ 628 h 664"/>
                  <a:gd name="T72" fmla="*/ 468 w 499"/>
                  <a:gd name="T73" fmla="*/ 63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9" h="664">
                    <a:moveTo>
                      <a:pt x="499" y="627"/>
                    </a:moveTo>
                    <a:cubicBezTo>
                      <a:pt x="496" y="578"/>
                      <a:pt x="493" y="530"/>
                      <a:pt x="490" y="482"/>
                    </a:cubicBezTo>
                    <a:cubicBezTo>
                      <a:pt x="476" y="246"/>
                      <a:pt x="476" y="246"/>
                      <a:pt x="476" y="246"/>
                    </a:cubicBezTo>
                    <a:cubicBezTo>
                      <a:pt x="475" y="228"/>
                      <a:pt x="474" y="210"/>
                      <a:pt x="473" y="193"/>
                    </a:cubicBezTo>
                    <a:cubicBezTo>
                      <a:pt x="472" y="173"/>
                      <a:pt x="458" y="157"/>
                      <a:pt x="437" y="157"/>
                    </a:cubicBezTo>
                    <a:cubicBezTo>
                      <a:pt x="396" y="157"/>
                      <a:pt x="396" y="157"/>
                      <a:pt x="396" y="157"/>
                    </a:cubicBezTo>
                    <a:cubicBezTo>
                      <a:pt x="391" y="101"/>
                      <a:pt x="359" y="48"/>
                      <a:pt x="306" y="25"/>
                    </a:cubicBezTo>
                    <a:cubicBezTo>
                      <a:pt x="250" y="0"/>
                      <a:pt x="185" y="16"/>
                      <a:pt x="144" y="62"/>
                    </a:cubicBezTo>
                    <a:cubicBezTo>
                      <a:pt x="121" y="88"/>
                      <a:pt x="107" y="122"/>
                      <a:pt x="104" y="157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45" y="157"/>
                      <a:pt x="30" y="170"/>
                      <a:pt x="27" y="186"/>
                    </a:cubicBezTo>
                    <a:cubicBezTo>
                      <a:pt x="25" y="202"/>
                      <a:pt x="25" y="218"/>
                      <a:pt x="24" y="234"/>
                    </a:cubicBezTo>
                    <a:cubicBezTo>
                      <a:pt x="22" y="268"/>
                      <a:pt x="20" y="302"/>
                      <a:pt x="18" y="337"/>
                    </a:cubicBezTo>
                    <a:cubicBezTo>
                      <a:pt x="14" y="416"/>
                      <a:pt x="9" y="494"/>
                      <a:pt x="4" y="573"/>
                    </a:cubicBezTo>
                    <a:cubicBezTo>
                      <a:pt x="3" y="591"/>
                      <a:pt x="2" y="610"/>
                      <a:pt x="1" y="628"/>
                    </a:cubicBezTo>
                    <a:cubicBezTo>
                      <a:pt x="0" y="648"/>
                      <a:pt x="17" y="664"/>
                      <a:pt x="36" y="664"/>
                    </a:cubicBezTo>
                    <a:cubicBezTo>
                      <a:pt x="464" y="664"/>
                      <a:pt x="464" y="664"/>
                      <a:pt x="464" y="664"/>
                    </a:cubicBezTo>
                    <a:cubicBezTo>
                      <a:pt x="482" y="664"/>
                      <a:pt x="496" y="650"/>
                      <a:pt x="498" y="633"/>
                    </a:cubicBezTo>
                    <a:cubicBezTo>
                      <a:pt x="499" y="632"/>
                      <a:pt x="499" y="630"/>
                      <a:pt x="499" y="629"/>
                    </a:cubicBezTo>
                    <a:cubicBezTo>
                      <a:pt x="499" y="628"/>
                      <a:pt x="499" y="627"/>
                      <a:pt x="499" y="627"/>
                    </a:cubicBezTo>
                    <a:close/>
                    <a:moveTo>
                      <a:pt x="159" y="92"/>
                    </a:moveTo>
                    <a:cubicBezTo>
                      <a:pt x="173" y="72"/>
                      <a:pt x="196" y="55"/>
                      <a:pt x="219" y="48"/>
                    </a:cubicBezTo>
                    <a:cubicBezTo>
                      <a:pt x="233" y="44"/>
                      <a:pt x="244" y="43"/>
                      <a:pt x="259" y="44"/>
                    </a:cubicBezTo>
                    <a:cubicBezTo>
                      <a:pt x="264" y="44"/>
                      <a:pt x="269" y="45"/>
                      <a:pt x="276" y="47"/>
                    </a:cubicBezTo>
                    <a:cubicBezTo>
                      <a:pt x="282" y="48"/>
                      <a:pt x="289" y="51"/>
                      <a:pt x="294" y="53"/>
                    </a:cubicBezTo>
                    <a:cubicBezTo>
                      <a:pt x="319" y="64"/>
                      <a:pt x="337" y="83"/>
                      <a:pt x="350" y="107"/>
                    </a:cubicBezTo>
                    <a:cubicBezTo>
                      <a:pt x="358" y="122"/>
                      <a:pt x="363" y="140"/>
                      <a:pt x="365" y="157"/>
                    </a:cubicBezTo>
                    <a:cubicBezTo>
                      <a:pt x="348" y="157"/>
                      <a:pt x="348" y="157"/>
                      <a:pt x="348" y="157"/>
                    </a:cubicBezTo>
                    <a:cubicBezTo>
                      <a:pt x="342" y="107"/>
                      <a:pt x="303" y="63"/>
                      <a:pt x="250" y="63"/>
                    </a:cubicBezTo>
                    <a:cubicBezTo>
                      <a:pt x="197" y="62"/>
                      <a:pt x="158" y="108"/>
                      <a:pt x="152" y="157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138" y="134"/>
                      <a:pt x="145" y="112"/>
                      <a:pt x="159" y="92"/>
                    </a:cubicBezTo>
                    <a:close/>
                    <a:moveTo>
                      <a:pt x="317" y="157"/>
                    </a:moveTo>
                    <a:cubicBezTo>
                      <a:pt x="183" y="157"/>
                      <a:pt x="183" y="157"/>
                      <a:pt x="183" y="157"/>
                    </a:cubicBezTo>
                    <a:cubicBezTo>
                      <a:pt x="185" y="142"/>
                      <a:pt x="192" y="127"/>
                      <a:pt x="202" y="116"/>
                    </a:cubicBezTo>
                    <a:cubicBezTo>
                      <a:pt x="215" y="102"/>
                      <a:pt x="232" y="94"/>
                      <a:pt x="250" y="94"/>
                    </a:cubicBezTo>
                    <a:cubicBezTo>
                      <a:pt x="268" y="93"/>
                      <a:pt x="285" y="102"/>
                      <a:pt x="298" y="116"/>
                    </a:cubicBezTo>
                    <a:cubicBezTo>
                      <a:pt x="308" y="127"/>
                      <a:pt x="315" y="142"/>
                      <a:pt x="317" y="157"/>
                    </a:cubicBezTo>
                    <a:close/>
                    <a:moveTo>
                      <a:pt x="468" y="630"/>
                    </a:moveTo>
                    <a:cubicBezTo>
                      <a:pt x="468" y="630"/>
                      <a:pt x="468" y="631"/>
                      <a:pt x="468" y="631"/>
                    </a:cubicBezTo>
                    <a:cubicBezTo>
                      <a:pt x="468" y="631"/>
                      <a:pt x="467" y="631"/>
                      <a:pt x="467" y="632"/>
                    </a:cubicBezTo>
                    <a:cubicBezTo>
                      <a:pt x="466" y="632"/>
                      <a:pt x="466" y="633"/>
                      <a:pt x="466" y="633"/>
                    </a:cubicBezTo>
                    <a:cubicBezTo>
                      <a:pt x="466" y="633"/>
                      <a:pt x="466" y="633"/>
                      <a:pt x="465" y="633"/>
                    </a:cubicBezTo>
                    <a:cubicBezTo>
                      <a:pt x="466" y="632"/>
                      <a:pt x="463" y="633"/>
                      <a:pt x="464" y="633"/>
                    </a:cubicBezTo>
                    <a:cubicBezTo>
                      <a:pt x="463" y="633"/>
                      <a:pt x="463" y="633"/>
                      <a:pt x="463" y="633"/>
                    </a:cubicBezTo>
                    <a:cubicBezTo>
                      <a:pt x="36" y="633"/>
                      <a:pt x="36" y="633"/>
                      <a:pt x="36" y="633"/>
                    </a:cubicBezTo>
                    <a:cubicBezTo>
                      <a:pt x="37" y="633"/>
                      <a:pt x="34" y="632"/>
                      <a:pt x="34" y="633"/>
                    </a:cubicBezTo>
                    <a:cubicBezTo>
                      <a:pt x="34" y="632"/>
                      <a:pt x="32" y="630"/>
                      <a:pt x="32" y="631"/>
                    </a:cubicBezTo>
                    <a:cubicBezTo>
                      <a:pt x="32" y="629"/>
                      <a:pt x="31" y="629"/>
                      <a:pt x="32" y="630"/>
                    </a:cubicBezTo>
                    <a:cubicBezTo>
                      <a:pt x="32" y="628"/>
                      <a:pt x="32" y="628"/>
                      <a:pt x="32" y="629"/>
                    </a:cubicBezTo>
                    <a:cubicBezTo>
                      <a:pt x="32" y="628"/>
                      <a:pt x="32" y="627"/>
                      <a:pt x="32" y="626"/>
                    </a:cubicBezTo>
                    <a:cubicBezTo>
                      <a:pt x="33" y="604"/>
                      <a:pt x="33" y="604"/>
                      <a:pt x="33" y="604"/>
                    </a:cubicBezTo>
                    <a:cubicBezTo>
                      <a:pt x="38" y="531"/>
                      <a:pt x="42" y="459"/>
                      <a:pt x="46" y="387"/>
                    </a:cubicBezTo>
                    <a:cubicBezTo>
                      <a:pt x="50" y="324"/>
                      <a:pt x="54" y="261"/>
                      <a:pt x="57" y="199"/>
                    </a:cubicBezTo>
                    <a:cubicBezTo>
                      <a:pt x="57" y="197"/>
                      <a:pt x="57" y="195"/>
                      <a:pt x="58" y="193"/>
                    </a:cubicBezTo>
                    <a:cubicBezTo>
                      <a:pt x="58" y="192"/>
                      <a:pt x="58" y="192"/>
                      <a:pt x="58" y="192"/>
                    </a:cubicBezTo>
                    <a:cubicBezTo>
                      <a:pt x="58" y="193"/>
                      <a:pt x="58" y="190"/>
                      <a:pt x="58" y="190"/>
                    </a:cubicBezTo>
                    <a:cubicBezTo>
                      <a:pt x="58" y="190"/>
                      <a:pt x="60" y="188"/>
                      <a:pt x="60" y="188"/>
                    </a:cubicBezTo>
                    <a:cubicBezTo>
                      <a:pt x="61" y="188"/>
                      <a:pt x="61" y="187"/>
                      <a:pt x="60" y="188"/>
                    </a:cubicBezTo>
                    <a:cubicBezTo>
                      <a:pt x="62" y="188"/>
                      <a:pt x="63" y="188"/>
                      <a:pt x="61" y="188"/>
                    </a:cubicBezTo>
                    <a:cubicBezTo>
                      <a:pt x="66" y="188"/>
                      <a:pt x="70" y="188"/>
                      <a:pt x="75" y="188"/>
                    </a:cubicBezTo>
                    <a:cubicBezTo>
                      <a:pt x="438" y="188"/>
                      <a:pt x="438" y="188"/>
                      <a:pt x="438" y="188"/>
                    </a:cubicBezTo>
                    <a:cubicBezTo>
                      <a:pt x="439" y="188"/>
                      <a:pt x="438" y="188"/>
                      <a:pt x="438" y="188"/>
                    </a:cubicBezTo>
                    <a:cubicBezTo>
                      <a:pt x="438" y="188"/>
                      <a:pt x="439" y="188"/>
                      <a:pt x="439" y="188"/>
                    </a:cubicBezTo>
                    <a:cubicBezTo>
                      <a:pt x="437" y="188"/>
                      <a:pt x="442" y="189"/>
                      <a:pt x="440" y="188"/>
                    </a:cubicBezTo>
                    <a:cubicBezTo>
                      <a:pt x="442" y="190"/>
                      <a:pt x="442" y="190"/>
                      <a:pt x="443" y="191"/>
                    </a:cubicBezTo>
                    <a:cubicBezTo>
                      <a:pt x="442" y="191"/>
                      <a:pt x="442" y="192"/>
                      <a:pt x="442" y="192"/>
                    </a:cubicBezTo>
                    <a:cubicBezTo>
                      <a:pt x="442" y="193"/>
                      <a:pt x="442" y="193"/>
                      <a:pt x="442" y="194"/>
                    </a:cubicBezTo>
                    <a:cubicBezTo>
                      <a:pt x="443" y="197"/>
                      <a:pt x="443" y="199"/>
                      <a:pt x="443" y="202"/>
                    </a:cubicBezTo>
                    <a:cubicBezTo>
                      <a:pt x="443" y="212"/>
                      <a:pt x="444" y="223"/>
                      <a:pt x="445" y="233"/>
                    </a:cubicBezTo>
                    <a:cubicBezTo>
                      <a:pt x="458" y="462"/>
                      <a:pt x="458" y="462"/>
                      <a:pt x="458" y="462"/>
                    </a:cubicBezTo>
                    <a:cubicBezTo>
                      <a:pt x="461" y="517"/>
                      <a:pt x="465" y="572"/>
                      <a:pt x="468" y="628"/>
                    </a:cubicBezTo>
                    <a:cubicBezTo>
                      <a:pt x="468" y="628"/>
                      <a:pt x="468" y="628"/>
                      <a:pt x="468" y="628"/>
                    </a:cubicBezTo>
                    <a:cubicBezTo>
                      <a:pt x="468" y="629"/>
                      <a:pt x="468" y="631"/>
                      <a:pt x="468" y="6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65B806-89B1-4656-B4A0-17C54392180B}"/>
              </a:ext>
            </a:extLst>
          </p:cNvPr>
          <p:cNvGrpSpPr/>
          <p:nvPr/>
        </p:nvGrpSpPr>
        <p:grpSpPr>
          <a:xfrm>
            <a:off x="469770" y="4001345"/>
            <a:ext cx="2368070" cy="338554"/>
            <a:chOff x="469770" y="4001345"/>
            <a:chExt cx="2368070" cy="3385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EBB1A4-A076-45E9-BA80-9ABEFD6AE92E}"/>
                </a:ext>
              </a:extLst>
            </p:cNvPr>
            <p:cNvSpPr txBox="1"/>
            <p:nvPr/>
          </p:nvSpPr>
          <p:spPr>
            <a:xfrm>
              <a:off x="889978" y="4001345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time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FE3D080-3FD1-4C1C-9E01-373D24435128}"/>
                </a:ext>
              </a:extLst>
            </p:cNvPr>
            <p:cNvGrpSpPr/>
            <p:nvPr/>
          </p:nvGrpSpPr>
          <p:grpSpPr>
            <a:xfrm>
              <a:off x="469770" y="4025108"/>
              <a:ext cx="241501" cy="240997"/>
              <a:chOff x="8380413" y="4381500"/>
              <a:chExt cx="1520825" cy="1517650"/>
            </a:xfrm>
            <a:solidFill>
              <a:schemeClr val="bg1"/>
            </a:solidFill>
          </p:grpSpPr>
          <p:sp>
            <p:nvSpPr>
              <p:cNvPr id="34" name="Freeform 71">
                <a:extLst>
                  <a:ext uri="{FF2B5EF4-FFF2-40B4-BE49-F238E27FC236}">
                    <a16:creationId xmlns:a16="http://schemas.microsoft.com/office/drawing/2014/main" id="{585DDF1F-0532-40B7-84B6-CF28E9C0B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276" y="5156200"/>
                <a:ext cx="576263" cy="574675"/>
              </a:xfrm>
              <a:custGeom>
                <a:avLst/>
                <a:gdLst>
                  <a:gd name="T0" fmla="*/ 109 w 232"/>
                  <a:gd name="T1" fmla="*/ 89 h 232"/>
                  <a:gd name="T2" fmla="*/ 31 w 232"/>
                  <a:gd name="T3" fmla="*/ 12 h 232"/>
                  <a:gd name="T4" fmla="*/ 12 w 232"/>
                  <a:gd name="T5" fmla="*/ 31 h 232"/>
                  <a:gd name="T6" fmla="*/ 123 w 232"/>
                  <a:gd name="T7" fmla="*/ 142 h 232"/>
                  <a:gd name="T8" fmla="*/ 201 w 232"/>
                  <a:gd name="T9" fmla="*/ 220 h 232"/>
                  <a:gd name="T10" fmla="*/ 220 w 232"/>
                  <a:gd name="T11" fmla="*/ 200 h 232"/>
                  <a:gd name="T12" fmla="*/ 109 w 232"/>
                  <a:gd name="T13" fmla="*/ 8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232">
                    <a:moveTo>
                      <a:pt x="109" y="89"/>
                    </a:moveTo>
                    <a:cubicBezTo>
                      <a:pt x="83" y="63"/>
                      <a:pt x="57" y="38"/>
                      <a:pt x="31" y="12"/>
                    </a:cubicBezTo>
                    <a:cubicBezTo>
                      <a:pt x="19" y="0"/>
                      <a:pt x="0" y="19"/>
                      <a:pt x="12" y="31"/>
                    </a:cubicBezTo>
                    <a:cubicBezTo>
                      <a:pt x="49" y="68"/>
                      <a:pt x="86" y="105"/>
                      <a:pt x="123" y="142"/>
                    </a:cubicBezTo>
                    <a:cubicBezTo>
                      <a:pt x="149" y="168"/>
                      <a:pt x="175" y="194"/>
                      <a:pt x="201" y="220"/>
                    </a:cubicBezTo>
                    <a:cubicBezTo>
                      <a:pt x="213" y="232"/>
                      <a:pt x="232" y="213"/>
                      <a:pt x="220" y="200"/>
                    </a:cubicBezTo>
                    <a:cubicBezTo>
                      <a:pt x="183" y="163"/>
                      <a:pt x="146" y="126"/>
                      <a:pt x="109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72">
                <a:extLst>
                  <a:ext uri="{FF2B5EF4-FFF2-40B4-BE49-F238E27FC236}">
                    <a16:creationId xmlns:a16="http://schemas.microsoft.com/office/drawing/2014/main" id="{4E428FFC-7F48-4D8C-8129-FBFF9F2071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80413" y="4381500"/>
                <a:ext cx="1520825" cy="1517650"/>
              </a:xfrm>
              <a:custGeom>
                <a:avLst/>
                <a:gdLst>
                  <a:gd name="T0" fmla="*/ 612 w 612"/>
                  <a:gd name="T1" fmla="*/ 266 h 612"/>
                  <a:gd name="T2" fmla="*/ 611 w 612"/>
                  <a:gd name="T3" fmla="*/ 257 h 612"/>
                  <a:gd name="T4" fmla="*/ 609 w 612"/>
                  <a:gd name="T5" fmla="*/ 220 h 612"/>
                  <a:gd name="T6" fmla="*/ 604 w 612"/>
                  <a:gd name="T7" fmla="*/ 113 h 612"/>
                  <a:gd name="T8" fmla="*/ 600 w 612"/>
                  <a:gd name="T9" fmla="*/ 51 h 612"/>
                  <a:gd name="T10" fmla="*/ 559 w 612"/>
                  <a:gd name="T11" fmla="*/ 11 h 612"/>
                  <a:gd name="T12" fmla="*/ 532 w 612"/>
                  <a:gd name="T13" fmla="*/ 10 h 612"/>
                  <a:gd name="T14" fmla="*/ 349 w 612"/>
                  <a:gd name="T15" fmla="*/ 0 h 612"/>
                  <a:gd name="T16" fmla="*/ 326 w 612"/>
                  <a:gd name="T17" fmla="*/ 5 h 612"/>
                  <a:gd name="T18" fmla="*/ 319 w 612"/>
                  <a:gd name="T19" fmla="*/ 9 h 612"/>
                  <a:gd name="T20" fmla="*/ 235 w 612"/>
                  <a:gd name="T21" fmla="*/ 93 h 612"/>
                  <a:gd name="T22" fmla="*/ 83 w 612"/>
                  <a:gd name="T23" fmla="*/ 245 h 612"/>
                  <a:gd name="T24" fmla="*/ 28 w 612"/>
                  <a:gd name="T25" fmla="*/ 299 h 612"/>
                  <a:gd name="T26" fmla="*/ 15 w 612"/>
                  <a:gd name="T27" fmla="*/ 313 h 612"/>
                  <a:gd name="T28" fmla="*/ 0 w 612"/>
                  <a:gd name="T29" fmla="*/ 348 h 612"/>
                  <a:gd name="T30" fmla="*/ 37 w 612"/>
                  <a:gd name="T31" fmla="*/ 403 h 612"/>
                  <a:gd name="T32" fmla="*/ 104 w 612"/>
                  <a:gd name="T33" fmla="*/ 470 h 612"/>
                  <a:gd name="T34" fmla="*/ 228 w 612"/>
                  <a:gd name="T35" fmla="*/ 594 h 612"/>
                  <a:gd name="T36" fmla="*/ 267 w 612"/>
                  <a:gd name="T37" fmla="*/ 612 h 612"/>
                  <a:gd name="T38" fmla="*/ 299 w 612"/>
                  <a:gd name="T39" fmla="*/ 597 h 612"/>
                  <a:gd name="T40" fmla="*/ 337 w 612"/>
                  <a:gd name="T41" fmla="*/ 559 h 612"/>
                  <a:gd name="T42" fmla="*/ 483 w 612"/>
                  <a:gd name="T43" fmla="*/ 413 h 612"/>
                  <a:gd name="T44" fmla="*/ 597 w 612"/>
                  <a:gd name="T45" fmla="*/ 299 h 612"/>
                  <a:gd name="T46" fmla="*/ 603 w 612"/>
                  <a:gd name="T47" fmla="*/ 293 h 612"/>
                  <a:gd name="T48" fmla="*/ 606 w 612"/>
                  <a:gd name="T49" fmla="*/ 287 h 612"/>
                  <a:gd name="T50" fmla="*/ 612 w 612"/>
                  <a:gd name="T51" fmla="*/ 266 h 612"/>
                  <a:gd name="T52" fmla="*/ 584 w 612"/>
                  <a:gd name="T53" fmla="*/ 273 h 612"/>
                  <a:gd name="T54" fmla="*/ 582 w 612"/>
                  <a:gd name="T55" fmla="*/ 276 h 612"/>
                  <a:gd name="T56" fmla="*/ 500 w 612"/>
                  <a:gd name="T57" fmla="*/ 358 h 612"/>
                  <a:gd name="T58" fmla="*/ 348 w 612"/>
                  <a:gd name="T59" fmla="*/ 510 h 612"/>
                  <a:gd name="T60" fmla="*/ 293 w 612"/>
                  <a:gd name="T61" fmla="*/ 564 h 612"/>
                  <a:gd name="T62" fmla="*/ 280 w 612"/>
                  <a:gd name="T63" fmla="*/ 578 h 612"/>
                  <a:gd name="T64" fmla="*/ 277 w 612"/>
                  <a:gd name="T65" fmla="*/ 580 h 612"/>
                  <a:gd name="T66" fmla="*/ 272 w 612"/>
                  <a:gd name="T67" fmla="*/ 584 h 612"/>
                  <a:gd name="T68" fmla="*/ 265 w 612"/>
                  <a:gd name="T69" fmla="*/ 585 h 612"/>
                  <a:gd name="T70" fmla="*/ 263 w 612"/>
                  <a:gd name="T71" fmla="*/ 585 h 612"/>
                  <a:gd name="T72" fmla="*/ 257 w 612"/>
                  <a:gd name="T73" fmla="*/ 583 h 612"/>
                  <a:gd name="T74" fmla="*/ 243 w 612"/>
                  <a:gd name="T75" fmla="*/ 571 h 612"/>
                  <a:gd name="T76" fmla="*/ 222 w 612"/>
                  <a:gd name="T77" fmla="*/ 550 h 612"/>
                  <a:gd name="T78" fmla="*/ 151 w 612"/>
                  <a:gd name="T79" fmla="*/ 479 h 612"/>
                  <a:gd name="T80" fmla="*/ 35 w 612"/>
                  <a:gd name="T81" fmla="*/ 363 h 612"/>
                  <a:gd name="T82" fmla="*/ 28 w 612"/>
                  <a:gd name="T83" fmla="*/ 353 h 612"/>
                  <a:gd name="T84" fmla="*/ 32 w 612"/>
                  <a:gd name="T85" fmla="*/ 334 h 612"/>
                  <a:gd name="T86" fmla="*/ 40 w 612"/>
                  <a:gd name="T87" fmla="*/ 326 h 612"/>
                  <a:gd name="T88" fmla="*/ 86 w 612"/>
                  <a:gd name="T89" fmla="*/ 280 h 612"/>
                  <a:gd name="T90" fmla="*/ 236 w 612"/>
                  <a:gd name="T91" fmla="*/ 130 h 612"/>
                  <a:gd name="T92" fmla="*/ 335 w 612"/>
                  <a:gd name="T93" fmla="*/ 30 h 612"/>
                  <a:gd name="T94" fmla="*/ 339 w 612"/>
                  <a:gd name="T95" fmla="*/ 28 h 612"/>
                  <a:gd name="T96" fmla="*/ 358 w 612"/>
                  <a:gd name="T97" fmla="*/ 28 h 612"/>
                  <a:gd name="T98" fmla="*/ 398 w 612"/>
                  <a:gd name="T99" fmla="*/ 30 h 612"/>
                  <a:gd name="T100" fmla="*/ 505 w 612"/>
                  <a:gd name="T101" fmla="*/ 35 h 612"/>
                  <a:gd name="T102" fmla="*/ 546 w 612"/>
                  <a:gd name="T103" fmla="*/ 38 h 612"/>
                  <a:gd name="T104" fmla="*/ 558 w 612"/>
                  <a:gd name="T105" fmla="*/ 38 h 612"/>
                  <a:gd name="T106" fmla="*/ 565 w 612"/>
                  <a:gd name="T107" fmla="*/ 39 h 612"/>
                  <a:gd name="T108" fmla="*/ 574 w 612"/>
                  <a:gd name="T109" fmla="*/ 51 h 612"/>
                  <a:gd name="T110" fmla="*/ 574 w 612"/>
                  <a:gd name="T111" fmla="*/ 59 h 612"/>
                  <a:gd name="T112" fmla="*/ 576 w 612"/>
                  <a:gd name="T113" fmla="*/ 95 h 612"/>
                  <a:gd name="T114" fmla="*/ 585 w 612"/>
                  <a:gd name="T115" fmla="*/ 267 h 612"/>
                  <a:gd name="T116" fmla="*/ 584 w 612"/>
                  <a:gd name="T117" fmla="*/ 273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2" h="612">
                    <a:moveTo>
                      <a:pt x="612" y="266"/>
                    </a:moveTo>
                    <a:cubicBezTo>
                      <a:pt x="612" y="263"/>
                      <a:pt x="611" y="260"/>
                      <a:pt x="611" y="257"/>
                    </a:cubicBezTo>
                    <a:cubicBezTo>
                      <a:pt x="611" y="245"/>
                      <a:pt x="610" y="232"/>
                      <a:pt x="609" y="220"/>
                    </a:cubicBezTo>
                    <a:cubicBezTo>
                      <a:pt x="607" y="184"/>
                      <a:pt x="606" y="148"/>
                      <a:pt x="604" y="113"/>
                    </a:cubicBezTo>
                    <a:cubicBezTo>
                      <a:pt x="603" y="92"/>
                      <a:pt x="601" y="71"/>
                      <a:pt x="600" y="51"/>
                    </a:cubicBezTo>
                    <a:cubicBezTo>
                      <a:pt x="599" y="28"/>
                      <a:pt x="581" y="12"/>
                      <a:pt x="559" y="11"/>
                    </a:cubicBezTo>
                    <a:cubicBezTo>
                      <a:pt x="550" y="11"/>
                      <a:pt x="541" y="10"/>
                      <a:pt x="532" y="10"/>
                    </a:cubicBezTo>
                    <a:cubicBezTo>
                      <a:pt x="471" y="7"/>
                      <a:pt x="410" y="3"/>
                      <a:pt x="349" y="0"/>
                    </a:cubicBezTo>
                    <a:cubicBezTo>
                      <a:pt x="340" y="0"/>
                      <a:pt x="333" y="1"/>
                      <a:pt x="326" y="5"/>
                    </a:cubicBezTo>
                    <a:cubicBezTo>
                      <a:pt x="323" y="6"/>
                      <a:pt x="321" y="7"/>
                      <a:pt x="319" y="9"/>
                    </a:cubicBezTo>
                    <a:cubicBezTo>
                      <a:pt x="291" y="37"/>
                      <a:pt x="263" y="65"/>
                      <a:pt x="235" y="93"/>
                    </a:cubicBezTo>
                    <a:cubicBezTo>
                      <a:pt x="184" y="144"/>
                      <a:pt x="133" y="194"/>
                      <a:pt x="83" y="245"/>
                    </a:cubicBezTo>
                    <a:cubicBezTo>
                      <a:pt x="65" y="263"/>
                      <a:pt x="46" y="281"/>
                      <a:pt x="28" y="299"/>
                    </a:cubicBezTo>
                    <a:cubicBezTo>
                      <a:pt x="24" y="304"/>
                      <a:pt x="19" y="308"/>
                      <a:pt x="15" y="313"/>
                    </a:cubicBezTo>
                    <a:cubicBezTo>
                      <a:pt x="5" y="322"/>
                      <a:pt x="0" y="334"/>
                      <a:pt x="0" y="348"/>
                    </a:cubicBezTo>
                    <a:cubicBezTo>
                      <a:pt x="1" y="372"/>
                      <a:pt x="21" y="387"/>
                      <a:pt x="37" y="403"/>
                    </a:cubicBezTo>
                    <a:cubicBezTo>
                      <a:pt x="59" y="425"/>
                      <a:pt x="81" y="448"/>
                      <a:pt x="104" y="470"/>
                    </a:cubicBezTo>
                    <a:cubicBezTo>
                      <a:pt x="228" y="594"/>
                      <a:pt x="228" y="594"/>
                      <a:pt x="228" y="594"/>
                    </a:cubicBezTo>
                    <a:cubicBezTo>
                      <a:pt x="238" y="605"/>
                      <a:pt x="251" y="612"/>
                      <a:pt x="267" y="612"/>
                    </a:cubicBezTo>
                    <a:cubicBezTo>
                      <a:pt x="280" y="611"/>
                      <a:pt x="290" y="605"/>
                      <a:pt x="299" y="597"/>
                    </a:cubicBezTo>
                    <a:cubicBezTo>
                      <a:pt x="312" y="584"/>
                      <a:pt x="324" y="571"/>
                      <a:pt x="337" y="559"/>
                    </a:cubicBezTo>
                    <a:cubicBezTo>
                      <a:pt x="483" y="413"/>
                      <a:pt x="483" y="413"/>
                      <a:pt x="483" y="413"/>
                    </a:cubicBezTo>
                    <a:cubicBezTo>
                      <a:pt x="521" y="375"/>
                      <a:pt x="559" y="337"/>
                      <a:pt x="597" y="299"/>
                    </a:cubicBezTo>
                    <a:cubicBezTo>
                      <a:pt x="599" y="297"/>
                      <a:pt x="601" y="295"/>
                      <a:pt x="603" y="293"/>
                    </a:cubicBezTo>
                    <a:cubicBezTo>
                      <a:pt x="605" y="291"/>
                      <a:pt x="606" y="289"/>
                      <a:pt x="606" y="287"/>
                    </a:cubicBezTo>
                    <a:cubicBezTo>
                      <a:pt x="610" y="280"/>
                      <a:pt x="612" y="274"/>
                      <a:pt x="612" y="266"/>
                    </a:cubicBezTo>
                    <a:close/>
                    <a:moveTo>
                      <a:pt x="584" y="273"/>
                    </a:moveTo>
                    <a:cubicBezTo>
                      <a:pt x="583" y="274"/>
                      <a:pt x="582" y="275"/>
                      <a:pt x="582" y="276"/>
                    </a:cubicBezTo>
                    <a:cubicBezTo>
                      <a:pt x="500" y="358"/>
                      <a:pt x="500" y="358"/>
                      <a:pt x="500" y="358"/>
                    </a:cubicBezTo>
                    <a:cubicBezTo>
                      <a:pt x="449" y="409"/>
                      <a:pt x="398" y="459"/>
                      <a:pt x="348" y="510"/>
                    </a:cubicBezTo>
                    <a:cubicBezTo>
                      <a:pt x="329" y="528"/>
                      <a:pt x="311" y="546"/>
                      <a:pt x="293" y="564"/>
                    </a:cubicBezTo>
                    <a:cubicBezTo>
                      <a:pt x="289" y="569"/>
                      <a:pt x="284" y="573"/>
                      <a:pt x="280" y="578"/>
                    </a:cubicBezTo>
                    <a:cubicBezTo>
                      <a:pt x="277" y="580"/>
                      <a:pt x="277" y="580"/>
                      <a:pt x="277" y="580"/>
                    </a:cubicBezTo>
                    <a:cubicBezTo>
                      <a:pt x="276" y="582"/>
                      <a:pt x="274" y="583"/>
                      <a:pt x="272" y="584"/>
                    </a:cubicBezTo>
                    <a:cubicBezTo>
                      <a:pt x="269" y="585"/>
                      <a:pt x="268" y="585"/>
                      <a:pt x="265" y="585"/>
                    </a:cubicBezTo>
                    <a:cubicBezTo>
                      <a:pt x="265" y="585"/>
                      <a:pt x="262" y="584"/>
                      <a:pt x="263" y="585"/>
                    </a:cubicBezTo>
                    <a:cubicBezTo>
                      <a:pt x="261" y="584"/>
                      <a:pt x="259" y="584"/>
                      <a:pt x="257" y="583"/>
                    </a:cubicBezTo>
                    <a:cubicBezTo>
                      <a:pt x="252" y="581"/>
                      <a:pt x="247" y="576"/>
                      <a:pt x="243" y="571"/>
                    </a:cubicBezTo>
                    <a:cubicBezTo>
                      <a:pt x="236" y="564"/>
                      <a:pt x="229" y="557"/>
                      <a:pt x="222" y="550"/>
                    </a:cubicBezTo>
                    <a:cubicBezTo>
                      <a:pt x="151" y="479"/>
                      <a:pt x="151" y="479"/>
                      <a:pt x="151" y="479"/>
                    </a:cubicBezTo>
                    <a:cubicBezTo>
                      <a:pt x="112" y="441"/>
                      <a:pt x="74" y="402"/>
                      <a:pt x="35" y="363"/>
                    </a:cubicBezTo>
                    <a:cubicBezTo>
                      <a:pt x="32" y="360"/>
                      <a:pt x="29" y="356"/>
                      <a:pt x="28" y="353"/>
                    </a:cubicBezTo>
                    <a:cubicBezTo>
                      <a:pt x="26" y="346"/>
                      <a:pt x="27" y="339"/>
                      <a:pt x="32" y="334"/>
                    </a:cubicBezTo>
                    <a:cubicBezTo>
                      <a:pt x="34" y="331"/>
                      <a:pt x="37" y="329"/>
                      <a:pt x="40" y="326"/>
                    </a:cubicBezTo>
                    <a:cubicBezTo>
                      <a:pt x="55" y="311"/>
                      <a:pt x="71" y="295"/>
                      <a:pt x="86" y="280"/>
                    </a:cubicBezTo>
                    <a:cubicBezTo>
                      <a:pt x="136" y="230"/>
                      <a:pt x="186" y="180"/>
                      <a:pt x="236" y="130"/>
                    </a:cubicBezTo>
                    <a:cubicBezTo>
                      <a:pt x="269" y="96"/>
                      <a:pt x="302" y="63"/>
                      <a:pt x="335" y="30"/>
                    </a:cubicBezTo>
                    <a:cubicBezTo>
                      <a:pt x="337" y="30"/>
                      <a:pt x="338" y="29"/>
                      <a:pt x="339" y="28"/>
                    </a:cubicBezTo>
                    <a:cubicBezTo>
                      <a:pt x="342" y="25"/>
                      <a:pt x="353" y="27"/>
                      <a:pt x="358" y="28"/>
                    </a:cubicBezTo>
                    <a:cubicBezTo>
                      <a:pt x="371" y="28"/>
                      <a:pt x="384" y="29"/>
                      <a:pt x="398" y="30"/>
                    </a:cubicBezTo>
                    <a:cubicBezTo>
                      <a:pt x="434" y="32"/>
                      <a:pt x="469" y="33"/>
                      <a:pt x="505" y="35"/>
                    </a:cubicBezTo>
                    <a:cubicBezTo>
                      <a:pt x="519" y="36"/>
                      <a:pt x="533" y="37"/>
                      <a:pt x="546" y="38"/>
                    </a:cubicBezTo>
                    <a:cubicBezTo>
                      <a:pt x="550" y="38"/>
                      <a:pt x="554" y="38"/>
                      <a:pt x="558" y="38"/>
                    </a:cubicBezTo>
                    <a:cubicBezTo>
                      <a:pt x="561" y="38"/>
                      <a:pt x="562" y="38"/>
                      <a:pt x="565" y="39"/>
                    </a:cubicBezTo>
                    <a:cubicBezTo>
                      <a:pt x="569" y="41"/>
                      <a:pt x="573" y="47"/>
                      <a:pt x="574" y="51"/>
                    </a:cubicBezTo>
                    <a:cubicBezTo>
                      <a:pt x="574" y="54"/>
                      <a:pt x="574" y="57"/>
                      <a:pt x="574" y="59"/>
                    </a:cubicBezTo>
                    <a:cubicBezTo>
                      <a:pt x="575" y="71"/>
                      <a:pt x="575" y="83"/>
                      <a:pt x="576" y="95"/>
                    </a:cubicBezTo>
                    <a:cubicBezTo>
                      <a:pt x="579" y="152"/>
                      <a:pt x="582" y="209"/>
                      <a:pt x="585" y="267"/>
                    </a:cubicBezTo>
                    <a:cubicBezTo>
                      <a:pt x="585" y="269"/>
                      <a:pt x="585" y="272"/>
                      <a:pt x="584" y="2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73">
                <a:extLst>
                  <a:ext uri="{FF2B5EF4-FFF2-40B4-BE49-F238E27FC236}">
                    <a16:creationId xmlns:a16="http://schemas.microsoft.com/office/drawing/2014/main" id="{FEC76634-AF71-4FE0-BDDD-032CB847C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2601" y="4637088"/>
                <a:ext cx="277813" cy="277813"/>
              </a:xfrm>
              <a:custGeom>
                <a:avLst/>
                <a:gdLst>
                  <a:gd name="T0" fmla="*/ 20 w 112"/>
                  <a:gd name="T1" fmla="*/ 21 h 112"/>
                  <a:gd name="T2" fmla="*/ 18 w 112"/>
                  <a:gd name="T3" fmla="*/ 91 h 112"/>
                  <a:gd name="T4" fmla="*/ 20 w 112"/>
                  <a:gd name="T5" fmla="*/ 93 h 112"/>
                  <a:gd name="T6" fmla="*/ 21 w 112"/>
                  <a:gd name="T7" fmla="*/ 94 h 112"/>
                  <a:gd name="T8" fmla="*/ 91 w 112"/>
                  <a:gd name="T9" fmla="*/ 93 h 112"/>
                  <a:gd name="T10" fmla="*/ 91 w 112"/>
                  <a:gd name="T11" fmla="*/ 21 h 112"/>
                  <a:gd name="T12" fmla="*/ 20 w 112"/>
                  <a:gd name="T13" fmla="*/ 21 h 112"/>
                  <a:gd name="T14" fmla="*/ 72 w 112"/>
                  <a:gd name="T15" fmla="*/ 73 h 112"/>
                  <a:gd name="T16" fmla="*/ 39 w 112"/>
                  <a:gd name="T17" fmla="*/ 73 h 112"/>
                  <a:gd name="T18" fmla="*/ 39 w 112"/>
                  <a:gd name="T19" fmla="*/ 40 h 112"/>
                  <a:gd name="T20" fmla="*/ 72 w 112"/>
                  <a:gd name="T21" fmla="*/ 40 h 112"/>
                  <a:gd name="T22" fmla="*/ 72 w 112"/>
                  <a:gd name="T23" fmla="*/ 7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2" h="112">
                    <a:moveTo>
                      <a:pt x="20" y="21"/>
                    </a:moveTo>
                    <a:cubicBezTo>
                      <a:pt x="0" y="40"/>
                      <a:pt x="1" y="71"/>
                      <a:pt x="18" y="91"/>
                    </a:cubicBezTo>
                    <a:cubicBezTo>
                      <a:pt x="19" y="92"/>
                      <a:pt x="19" y="92"/>
                      <a:pt x="20" y="93"/>
                    </a:cubicBezTo>
                    <a:cubicBezTo>
                      <a:pt x="20" y="93"/>
                      <a:pt x="20" y="93"/>
                      <a:pt x="21" y="94"/>
                    </a:cubicBezTo>
                    <a:cubicBezTo>
                      <a:pt x="41" y="112"/>
                      <a:pt x="72" y="111"/>
                      <a:pt x="91" y="93"/>
                    </a:cubicBezTo>
                    <a:cubicBezTo>
                      <a:pt x="112" y="73"/>
                      <a:pt x="110" y="40"/>
                      <a:pt x="91" y="21"/>
                    </a:cubicBezTo>
                    <a:cubicBezTo>
                      <a:pt x="72" y="0"/>
                      <a:pt x="39" y="2"/>
                      <a:pt x="20" y="21"/>
                    </a:cubicBezTo>
                    <a:close/>
                    <a:moveTo>
                      <a:pt x="72" y="73"/>
                    </a:moveTo>
                    <a:cubicBezTo>
                      <a:pt x="63" y="83"/>
                      <a:pt x="48" y="83"/>
                      <a:pt x="39" y="73"/>
                    </a:cubicBezTo>
                    <a:cubicBezTo>
                      <a:pt x="29" y="64"/>
                      <a:pt x="29" y="49"/>
                      <a:pt x="39" y="40"/>
                    </a:cubicBezTo>
                    <a:cubicBezTo>
                      <a:pt x="48" y="30"/>
                      <a:pt x="63" y="31"/>
                      <a:pt x="72" y="40"/>
                    </a:cubicBezTo>
                    <a:cubicBezTo>
                      <a:pt x="82" y="49"/>
                      <a:pt x="81" y="64"/>
                      <a:pt x="7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13380E2-FB2D-4182-B938-7C7F0215A872}"/>
              </a:ext>
            </a:extLst>
          </p:cNvPr>
          <p:cNvGrpSpPr/>
          <p:nvPr/>
        </p:nvGrpSpPr>
        <p:grpSpPr>
          <a:xfrm>
            <a:off x="477155" y="4656701"/>
            <a:ext cx="2360685" cy="584775"/>
            <a:chOff x="477155" y="4656701"/>
            <a:chExt cx="2360685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1181D5-94EC-40E4-A7EA-1AD76AC5F0F1}"/>
                </a:ext>
              </a:extLst>
            </p:cNvPr>
            <p:cNvSpPr txBox="1"/>
            <p:nvPr/>
          </p:nvSpPr>
          <p:spPr>
            <a:xfrm>
              <a:off x="889978" y="4656701"/>
              <a:ext cx="19478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Ranking</a:t>
              </a:r>
            </a:p>
            <a:p>
              <a:endParaRPr lang="en-US" sz="1600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4B83969-E0C5-469F-A4F3-13435F832B85}"/>
                </a:ext>
              </a:extLst>
            </p:cNvPr>
            <p:cNvGrpSpPr/>
            <p:nvPr/>
          </p:nvGrpSpPr>
          <p:grpSpPr>
            <a:xfrm>
              <a:off x="477155" y="4688508"/>
              <a:ext cx="226730" cy="229772"/>
              <a:chOff x="8375651" y="4357688"/>
              <a:chExt cx="1538288" cy="1558925"/>
            </a:xfrm>
            <a:solidFill>
              <a:schemeClr val="bg1"/>
            </a:solidFill>
          </p:grpSpPr>
          <p:sp>
            <p:nvSpPr>
              <p:cNvPr id="38" name="Freeform 77">
                <a:extLst>
                  <a:ext uri="{FF2B5EF4-FFF2-40B4-BE49-F238E27FC236}">
                    <a16:creationId xmlns:a16="http://schemas.microsoft.com/office/drawing/2014/main" id="{A5AF8656-5FD2-4287-91C1-892C3F470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8251" y="4357688"/>
                <a:ext cx="571500" cy="552450"/>
              </a:xfrm>
              <a:custGeom>
                <a:avLst/>
                <a:gdLst>
                  <a:gd name="T0" fmla="*/ 32 w 230"/>
                  <a:gd name="T1" fmla="*/ 210 h 223"/>
                  <a:gd name="T2" fmla="*/ 114 w 230"/>
                  <a:gd name="T3" fmla="*/ 176 h 223"/>
                  <a:gd name="T4" fmla="*/ 120 w 230"/>
                  <a:gd name="T5" fmla="*/ 176 h 223"/>
                  <a:gd name="T6" fmla="*/ 199 w 230"/>
                  <a:gd name="T7" fmla="*/ 211 h 223"/>
                  <a:gd name="T8" fmla="*/ 218 w 230"/>
                  <a:gd name="T9" fmla="*/ 191 h 223"/>
                  <a:gd name="T10" fmla="*/ 131 w 230"/>
                  <a:gd name="T11" fmla="*/ 149 h 223"/>
                  <a:gd name="T12" fmla="*/ 131 w 230"/>
                  <a:gd name="T13" fmla="*/ 116 h 223"/>
                  <a:gd name="T14" fmla="*/ 169 w 230"/>
                  <a:gd name="T15" fmla="*/ 81 h 223"/>
                  <a:gd name="T16" fmla="*/ 154 w 230"/>
                  <a:gd name="T17" fmla="*/ 19 h 223"/>
                  <a:gd name="T18" fmla="*/ 90 w 230"/>
                  <a:gd name="T19" fmla="*/ 10 h 223"/>
                  <a:gd name="T20" fmla="*/ 58 w 230"/>
                  <a:gd name="T21" fmla="*/ 63 h 223"/>
                  <a:gd name="T22" fmla="*/ 85 w 230"/>
                  <a:gd name="T23" fmla="*/ 63 h 223"/>
                  <a:gd name="T24" fmla="*/ 102 w 230"/>
                  <a:gd name="T25" fmla="*/ 34 h 223"/>
                  <a:gd name="T26" fmla="*/ 135 w 230"/>
                  <a:gd name="T27" fmla="*/ 39 h 223"/>
                  <a:gd name="T28" fmla="*/ 143 w 230"/>
                  <a:gd name="T29" fmla="*/ 72 h 223"/>
                  <a:gd name="T30" fmla="*/ 117 w 230"/>
                  <a:gd name="T31" fmla="*/ 91 h 223"/>
                  <a:gd name="T32" fmla="*/ 104 w 230"/>
                  <a:gd name="T33" fmla="*/ 105 h 223"/>
                  <a:gd name="T34" fmla="*/ 104 w 230"/>
                  <a:gd name="T35" fmla="*/ 149 h 223"/>
                  <a:gd name="T36" fmla="*/ 12 w 230"/>
                  <a:gd name="T37" fmla="*/ 191 h 223"/>
                  <a:gd name="T38" fmla="*/ 32 w 230"/>
                  <a:gd name="T39" fmla="*/ 21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0" h="223">
                    <a:moveTo>
                      <a:pt x="32" y="210"/>
                    </a:moveTo>
                    <a:cubicBezTo>
                      <a:pt x="54" y="187"/>
                      <a:pt x="84" y="176"/>
                      <a:pt x="114" y="176"/>
                    </a:cubicBezTo>
                    <a:cubicBezTo>
                      <a:pt x="116" y="176"/>
                      <a:pt x="118" y="176"/>
                      <a:pt x="120" y="176"/>
                    </a:cubicBezTo>
                    <a:cubicBezTo>
                      <a:pt x="149" y="177"/>
                      <a:pt x="177" y="189"/>
                      <a:pt x="199" y="211"/>
                    </a:cubicBezTo>
                    <a:cubicBezTo>
                      <a:pt x="211" y="223"/>
                      <a:pt x="230" y="204"/>
                      <a:pt x="218" y="191"/>
                    </a:cubicBezTo>
                    <a:cubicBezTo>
                      <a:pt x="194" y="168"/>
                      <a:pt x="164" y="153"/>
                      <a:pt x="131" y="149"/>
                    </a:cubicBezTo>
                    <a:cubicBezTo>
                      <a:pt x="131" y="116"/>
                      <a:pt x="131" y="116"/>
                      <a:pt x="131" y="116"/>
                    </a:cubicBezTo>
                    <a:cubicBezTo>
                      <a:pt x="148" y="111"/>
                      <a:pt x="162" y="98"/>
                      <a:pt x="169" y="81"/>
                    </a:cubicBezTo>
                    <a:cubicBezTo>
                      <a:pt x="177" y="60"/>
                      <a:pt x="170" y="34"/>
                      <a:pt x="154" y="19"/>
                    </a:cubicBezTo>
                    <a:cubicBezTo>
                      <a:pt x="137" y="3"/>
                      <a:pt x="111" y="0"/>
                      <a:pt x="90" y="10"/>
                    </a:cubicBezTo>
                    <a:cubicBezTo>
                      <a:pt x="70" y="19"/>
                      <a:pt x="57" y="42"/>
                      <a:pt x="58" y="63"/>
                    </a:cubicBezTo>
                    <a:cubicBezTo>
                      <a:pt x="58" y="81"/>
                      <a:pt x="86" y="81"/>
                      <a:pt x="85" y="63"/>
                    </a:cubicBezTo>
                    <a:cubicBezTo>
                      <a:pt x="85" y="50"/>
                      <a:pt x="91" y="40"/>
                      <a:pt x="102" y="34"/>
                    </a:cubicBezTo>
                    <a:cubicBezTo>
                      <a:pt x="112" y="29"/>
                      <a:pt x="127" y="31"/>
                      <a:pt x="135" y="39"/>
                    </a:cubicBezTo>
                    <a:cubicBezTo>
                      <a:pt x="145" y="47"/>
                      <a:pt x="147" y="60"/>
                      <a:pt x="143" y="72"/>
                    </a:cubicBezTo>
                    <a:cubicBezTo>
                      <a:pt x="140" y="83"/>
                      <a:pt x="128" y="91"/>
                      <a:pt x="117" y="91"/>
                    </a:cubicBezTo>
                    <a:cubicBezTo>
                      <a:pt x="110" y="92"/>
                      <a:pt x="104" y="97"/>
                      <a:pt x="104" y="105"/>
                    </a:cubicBezTo>
                    <a:cubicBezTo>
                      <a:pt x="104" y="149"/>
                      <a:pt x="104" y="149"/>
                      <a:pt x="104" y="149"/>
                    </a:cubicBezTo>
                    <a:cubicBezTo>
                      <a:pt x="69" y="151"/>
                      <a:pt x="37" y="167"/>
                      <a:pt x="12" y="191"/>
                    </a:cubicBezTo>
                    <a:cubicBezTo>
                      <a:pt x="0" y="203"/>
                      <a:pt x="19" y="222"/>
                      <a:pt x="32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78">
                <a:extLst>
                  <a:ext uri="{FF2B5EF4-FFF2-40B4-BE49-F238E27FC236}">
                    <a16:creationId xmlns:a16="http://schemas.microsoft.com/office/drawing/2014/main" id="{1161B377-93C6-4805-8A3C-9DD2B3599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75651" y="4846638"/>
                <a:ext cx="1538288" cy="1069975"/>
              </a:xfrm>
              <a:custGeom>
                <a:avLst/>
                <a:gdLst>
                  <a:gd name="T0" fmla="*/ 620 w 620"/>
                  <a:gd name="T1" fmla="*/ 391 h 432"/>
                  <a:gd name="T2" fmla="*/ 620 w 620"/>
                  <a:gd name="T3" fmla="*/ 60 h 432"/>
                  <a:gd name="T4" fmla="*/ 610 w 620"/>
                  <a:gd name="T5" fmla="*/ 47 h 432"/>
                  <a:gd name="T6" fmla="*/ 456 w 620"/>
                  <a:gd name="T7" fmla="*/ 3 h 432"/>
                  <a:gd name="T8" fmla="*/ 453 w 620"/>
                  <a:gd name="T9" fmla="*/ 3 h 432"/>
                  <a:gd name="T10" fmla="*/ 436 w 620"/>
                  <a:gd name="T11" fmla="*/ 19 h 432"/>
                  <a:gd name="T12" fmla="*/ 424 w 620"/>
                  <a:gd name="T13" fmla="*/ 83 h 432"/>
                  <a:gd name="T14" fmla="*/ 372 w 620"/>
                  <a:gd name="T15" fmla="*/ 131 h 432"/>
                  <a:gd name="T16" fmla="*/ 226 w 620"/>
                  <a:gd name="T17" fmla="*/ 117 h 432"/>
                  <a:gd name="T18" fmla="*/ 190 w 620"/>
                  <a:gd name="T19" fmla="*/ 72 h 432"/>
                  <a:gd name="T20" fmla="*/ 184 w 620"/>
                  <a:gd name="T21" fmla="*/ 20 h 432"/>
                  <a:gd name="T22" fmla="*/ 178 w 620"/>
                  <a:gd name="T23" fmla="*/ 5 h 432"/>
                  <a:gd name="T24" fmla="*/ 167 w 620"/>
                  <a:gd name="T25" fmla="*/ 3 h 432"/>
                  <a:gd name="T26" fmla="*/ 13 w 620"/>
                  <a:gd name="T27" fmla="*/ 47 h 432"/>
                  <a:gd name="T28" fmla="*/ 10 w 620"/>
                  <a:gd name="T29" fmla="*/ 47 h 432"/>
                  <a:gd name="T30" fmla="*/ 0 w 620"/>
                  <a:gd name="T31" fmla="*/ 60 h 432"/>
                  <a:gd name="T32" fmla="*/ 0 w 620"/>
                  <a:gd name="T33" fmla="*/ 388 h 432"/>
                  <a:gd name="T34" fmla="*/ 1 w 620"/>
                  <a:gd name="T35" fmla="*/ 403 h 432"/>
                  <a:gd name="T36" fmla="*/ 51 w 620"/>
                  <a:gd name="T37" fmla="*/ 431 h 432"/>
                  <a:gd name="T38" fmla="*/ 553 w 620"/>
                  <a:gd name="T39" fmla="*/ 431 h 432"/>
                  <a:gd name="T40" fmla="*/ 615 w 620"/>
                  <a:gd name="T41" fmla="*/ 412 h 432"/>
                  <a:gd name="T42" fmla="*/ 620 w 620"/>
                  <a:gd name="T43" fmla="*/ 391 h 432"/>
                  <a:gd name="T44" fmla="*/ 592 w 620"/>
                  <a:gd name="T45" fmla="*/ 397 h 432"/>
                  <a:gd name="T46" fmla="*/ 592 w 620"/>
                  <a:gd name="T47" fmla="*/ 398 h 432"/>
                  <a:gd name="T48" fmla="*/ 587 w 620"/>
                  <a:gd name="T49" fmla="*/ 401 h 432"/>
                  <a:gd name="T50" fmla="*/ 569 w 620"/>
                  <a:gd name="T51" fmla="*/ 404 h 432"/>
                  <a:gd name="T52" fmla="*/ 51 w 620"/>
                  <a:gd name="T53" fmla="*/ 404 h 432"/>
                  <a:gd name="T54" fmla="*/ 30 w 620"/>
                  <a:gd name="T55" fmla="*/ 399 h 432"/>
                  <a:gd name="T56" fmla="*/ 28 w 620"/>
                  <a:gd name="T57" fmla="*/ 398 h 432"/>
                  <a:gd name="T58" fmla="*/ 28 w 620"/>
                  <a:gd name="T59" fmla="*/ 397 h 432"/>
                  <a:gd name="T60" fmla="*/ 28 w 620"/>
                  <a:gd name="T61" fmla="*/ 71 h 432"/>
                  <a:gd name="T62" fmla="*/ 155 w 620"/>
                  <a:gd name="T63" fmla="*/ 35 h 432"/>
                  <a:gd name="T64" fmla="*/ 225 w 620"/>
                  <a:gd name="T65" fmla="*/ 150 h 432"/>
                  <a:gd name="T66" fmla="*/ 390 w 620"/>
                  <a:gd name="T67" fmla="*/ 152 h 432"/>
                  <a:gd name="T68" fmla="*/ 465 w 620"/>
                  <a:gd name="T69" fmla="*/ 34 h 432"/>
                  <a:gd name="T70" fmla="*/ 592 w 620"/>
                  <a:gd name="T71" fmla="*/ 71 h 432"/>
                  <a:gd name="T72" fmla="*/ 592 w 620"/>
                  <a:gd name="T73" fmla="*/ 3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0" h="432">
                    <a:moveTo>
                      <a:pt x="620" y="391"/>
                    </a:moveTo>
                    <a:cubicBezTo>
                      <a:pt x="620" y="60"/>
                      <a:pt x="620" y="60"/>
                      <a:pt x="620" y="60"/>
                    </a:cubicBezTo>
                    <a:cubicBezTo>
                      <a:pt x="620" y="54"/>
                      <a:pt x="616" y="49"/>
                      <a:pt x="610" y="47"/>
                    </a:cubicBezTo>
                    <a:cubicBezTo>
                      <a:pt x="558" y="33"/>
                      <a:pt x="507" y="18"/>
                      <a:pt x="456" y="3"/>
                    </a:cubicBezTo>
                    <a:cubicBezTo>
                      <a:pt x="455" y="3"/>
                      <a:pt x="454" y="3"/>
                      <a:pt x="453" y="3"/>
                    </a:cubicBezTo>
                    <a:cubicBezTo>
                      <a:pt x="443" y="0"/>
                      <a:pt x="435" y="10"/>
                      <a:pt x="436" y="19"/>
                    </a:cubicBezTo>
                    <a:cubicBezTo>
                      <a:pt x="440" y="41"/>
                      <a:pt x="435" y="64"/>
                      <a:pt x="424" y="83"/>
                    </a:cubicBezTo>
                    <a:cubicBezTo>
                      <a:pt x="412" y="104"/>
                      <a:pt x="394" y="120"/>
                      <a:pt x="372" y="131"/>
                    </a:cubicBezTo>
                    <a:cubicBezTo>
                      <a:pt x="326" y="155"/>
                      <a:pt x="267" y="150"/>
                      <a:pt x="226" y="117"/>
                    </a:cubicBezTo>
                    <a:cubicBezTo>
                      <a:pt x="210" y="105"/>
                      <a:pt x="198" y="90"/>
                      <a:pt x="190" y="72"/>
                    </a:cubicBezTo>
                    <a:cubicBezTo>
                      <a:pt x="183" y="56"/>
                      <a:pt x="181" y="36"/>
                      <a:pt x="184" y="20"/>
                    </a:cubicBezTo>
                    <a:cubicBezTo>
                      <a:pt x="185" y="14"/>
                      <a:pt x="183" y="8"/>
                      <a:pt x="178" y="5"/>
                    </a:cubicBezTo>
                    <a:cubicBezTo>
                      <a:pt x="175" y="3"/>
                      <a:pt x="171" y="2"/>
                      <a:pt x="167" y="3"/>
                    </a:cubicBezTo>
                    <a:cubicBezTo>
                      <a:pt x="116" y="18"/>
                      <a:pt x="64" y="32"/>
                      <a:pt x="13" y="47"/>
                    </a:cubicBezTo>
                    <a:cubicBezTo>
                      <a:pt x="12" y="47"/>
                      <a:pt x="11" y="47"/>
                      <a:pt x="10" y="47"/>
                    </a:cubicBezTo>
                    <a:cubicBezTo>
                      <a:pt x="5" y="49"/>
                      <a:pt x="0" y="54"/>
                      <a:pt x="0" y="60"/>
                    </a:cubicBezTo>
                    <a:cubicBezTo>
                      <a:pt x="0" y="388"/>
                      <a:pt x="0" y="388"/>
                      <a:pt x="0" y="388"/>
                    </a:cubicBezTo>
                    <a:cubicBezTo>
                      <a:pt x="0" y="393"/>
                      <a:pt x="0" y="398"/>
                      <a:pt x="1" y="403"/>
                    </a:cubicBezTo>
                    <a:cubicBezTo>
                      <a:pt x="4" y="425"/>
                      <a:pt x="34" y="431"/>
                      <a:pt x="51" y="431"/>
                    </a:cubicBezTo>
                    <a:cubicBezTo>
                      <a:pt x="553" y="431"/>
                      <a:pt x="553" y="431"/>
                      <a:pt x="553" y="431"/>
                    </a:cubicBezTo>
                    <a:cubicBezTo>
                      <a:pt x="575" y="431"/>
                      <a:pt x="602" y="432"/>
                      <a:pt x="615" y="412"/>
                    </a:cubicBezTo>
                    <a:cubicBezTo>
                      <a:pt x="620" y="405"/>
                      <a:pt x="620" y="398"/>
                      <a:pt x="620" y="391"/>
                    </a:cubicBezTo>
                    <a:close/>
                    <a:moveTo>
                      <a:pt x="592" y="397"/>
                    </a:moveTo>
                    <a:cubicBezTo>
                      <a:pt x="592" y="398"/>
                      <a:pt x="591" y="398"/>
                      <a:pt x="592" y="398"/>
                    </a:cubicBezTo>
                    <a:cubicBezTo>
                      <a:pt x="590" y="399"/>
                      <a:pt x="588" y="400"/>
                      <a:pt x="587" y="401"/>
                    </a:cubicBezTo>
                    <a:cubicBezTo>
                      <a:pt x="581" y="403"/>
                      <a:pt x="575" y="404"/>
                      <a:pt x="569" y="404"/>
                    </a:cubicBezTo>
                    <a:cubicBezTo>
                      <a:pt x="51" y="404"/>
                      <a:pt x="51" y="404"/>
                      <a:pt x="51" y="404"/>
                    </a:cubicBezTo>
                    <a:cubicBezTo>
                      <a:pt x="43" y="404"/>
                      <a:pt x="35" y="402"/>
                      <a:pt x="30" y="399"/>
                    </a:cubicBezTo>
                    <a:cubicBezTo>
                      <a:pt x="30" y="399"/>
                      <a:pt x="28" y="398"/>
                      <a:pt x="28" y="398"/>
                    </a:cubicBezTo>
                    <a:cubicBezTo>
                      <a:pt x="28" y="398"/>
                      <a:pt x="28" y="397"/>
                      <a:pt x="28" y="397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70" y="59"/>
                      <a:pt x="113" y="47"/>
                      <a:pt x="155" y="35"/>
                    </a:cubicBezTo>
                    <a:cubicBezTo>
                      <a:pt x="156" y="82"/>
                      <a:pt x="184" y="125"/>
                      <a:pt x="225" y="150"/>
                    </a:cubicBezTo>
                    <a:cubicBezTo>
                      <a:pt x="275" y="181"/>
                      <a:pt x="339" y="180"/>
                      <a:pt x="390" y="152"/>
                    </a:cubicBezTo>
                    <a:cubicBezTo>
                      <a:pt x="434" y="128"/>
                      <a:pt x="464" y="84"/>
                      <a:pt x="465" y="34"/>
                    </a:cubicBezTo>
                    <a:cubicBezTo>
                      <a:pt x="507" y="46"/>
                      <a:pt x="550" y="59"/>
                      <a:pt x="592" y="71"/>
                    </a:cubicBezTo>
                    <a:lnTo>
                      <a:pt x="592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20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614D9348-5AF8-4358-B2BB-F69B5D2A9366}"/>
              </a:ext>
            </a:extLst>
          </p:cNvPr>
          <p:cNvGraphicFramePr>
            <a:graphicFrameLocks noGrp="1"/>
          </p:cNvGraphicFramePr>
          <p:nvPr/>
        </p:nvGraphicFramePr>
        <p:xfrm>
          <a:off x="3458819" y="2623931"/>
          <a:ext cx="8169963" cy="2991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321">
                  <a:extLst>
                    <a:ext uri="{9D8B030D-6E8A-4147-A177-3AD203B41FA5}">
                      <a16:colId xmlns:a16="http://schemas.microsoft.com/office/drawing/2014/main" val="243114976"/>
                    </a:ext>
                  </a:extLst>
                </a:gridCol>
                <a:gridCol w="2723321">
                  <a:extLst>
                    <a:ext uri="{9D8B030D-6E8A-4147-A177-3AD203B41FA5}">
                      <a16:colId xmlns:a16="http://schemas.microsoft.com/office/drawing/2014/main" val="1384085238"/>
                    </a:ext>
                  </a:extLst>
                </a:gridCol>
                <a:gridCol w="2723321">
                  <a:extLst>
                    <a:ext uri="{9D8B030D-6E8A-4147-A177-3AD203B41FA5}">
                      <a16:colId xmlns:a16="http://schemas.microsoft.com/office/drawing/2014/main" val="2828519357"/>
                    </a:ext>
                  </a:extLst>
                </a:gridCol>
              </a:tblGrid>
              <a:tr h="997226">
                <a:tc>
                  <a:txBody>
                    <a:bodyPr/>
                    <a:lstStyle/>
                    <a:p>
                      <a:r>
                        <a:rPr lang="en-US" altLang="zh-CN" dirty="0"/>
                        <a:t>Size \ Environment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Single computer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Cluster (3 workers)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441346"/>
                  </a:ext>
                </a:extLst>
              </a:tr>
              <a:tr h="997226">
                <a:tc>
                  <a:txBody>
                    <a:bodyPr/>
                    <a:lstStyle/>
                    <a:p>
                      <a:r>
                        <a:rPr lang="en-US" altLang="zh-CN" dirty="0"/>
                        <a:t>121M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1.1mins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1.3mins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615747"/>
                  </a:ext>
                </a:extLst>
              </a:tr>
              <a:tr h="997226">
                <a:tc>
                  <a:txBody>
                    <a:bodyPr/>
                    <a:lstStyle/>
                    <a:p>
                      <a:r>
                        <a:rPr lang="en-US" altLang="zh-CN" dirty="0"/>
                        <a:t>1.1G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14mins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16mins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806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0808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2905432" y="0"/>
            <a:ext cx="9286568" cy="183873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2905431" y="-4970"/>
            <a:ext cx="9286569" cy="1853648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97D3B0-4805-471C-B80F-0C9789594312}"/>
              </a:ext>
            </a:extLst>
          </p:cNvPr>
          <p:cNvSpPr/>
          <p:nvPr/>
        </p:nvSpPr>
        <p:spPr>
          <a:xfrm>
            <a:off x="0" y="0"/>
            <a:ext cx="2905432" cy="6858000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AC989-6087-456A-9CF9-0CEDC9A31FBD}"/>
              </a:ext>
            </a:extLst>
          </p:cNvPr>
          <p:cNvSpPr/>
          <p:nvPr/>
        </p:nvSpPr>
        <p:spPr>
          <a:xfrm>
            <a:off x="3352800" y="2035277"/>
            <a:ext cx="7787640" cy="4156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3352800" y="914400"/>
            <a:ext cx="5933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Ranking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692E279-9F93-48FC-911B-7AC0E80A5D51}"/>
              </a:ext>
            </a:extLst>
          </p:cNvPr>
          <p:cNvGrpSpPr/>
          <p:nvPr/>
        </p:nvGrpSpPr>
        <p:grpSpPr>
          <a:xfrm>
            <a:off x="0" y="4530587"/>
            <a:ext cx="2905429" cy="583502"/>
            <a:chOff x="0" y="2552700"/>
            <a:chExt cx="2905429" cy="58350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B4ABE9-7024-4816-A699-F1308B37897C}"/>
                </a:ext>
              </a:extLst>
            </p:cNvPr>
            <p:cNvSpPr/>
            <p:nvPr/>
          </p:nvSpPr>
          <p:spPr>
            <a:xfrm>
              <a:off x="0" y="2552700"/>
              <a:ext cx="2905429" cy="583502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4773BD-0F89-4676-B080-85E66D4A5AE5}"/>
                </a:ext>
              </a:extLst>
            </p:cNvPr>
            <p:cNvSpPr/>
            <p:nvPr/>
          </p:nvSpPr>
          <p:spPr>
            <a:xfrm>
              <a:off x="1" y="2552700"/>
              <a:ext cx="45719" cy="58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3DDD58F-2A37-4523-BAE4-7265BA04129C}"/>
              </a:ext>
            </a:extLst>
          </p:cNvPr>
          <p:cNvGrpSpPr/>
          <p:nvPr/>
        </p:nvGrpSpPr>
        <p:grpSpPr>
          <a:xfrm>
            <a:off x="472210" y="2035277"/>
            <a:ext cx="2365630" cy="338554"/>
            <a:chOff x="472210" y="2035277"/>
            <a:chExt cx="2365630" cy="338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C67D33-11E0-46C4-9D0E-BB1670D26BB1}"/>
                </a:ext>
              </a:extLst>
            </p:cNvPr>
            <p:cNvSpPr txBox="1"/>
            <p:nvPr/>
          </p:nvSpPr>
          <p:spPr>
            <a:xfrm>
              <a:off x="889978" y="2035277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Term frequency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8ABF7C2-E8EE-4A44-B47F-CDEC1A80679A}"/>
                </a:ext>
              </a:extLst>
            </p:cNvPr>
            <p:cNvGrpSpPr/>
            <p:nvPr/>
          </p:nvGrpSpPr>
          <p:grpSpPr>
            <a:xfrm>
              <a:off x="472210" y="2070345"/>
              <a:ext cx="236620" cy="247344"/>
              <a:chOff x="8323263" y="4287838"/>
              <a:chExt cx="1646238" cy="1720850"/>
            </a:xfrm>
            <a:solidFill>
              <a:schemeClr val="bg1"/>
            </a:solidFill>
          </p:grpSpPr>
          <p:sp>
            <p:nvSpPr>
              <p:cNvPr id="23" name="Freeform 252">
                <a:extLst>
                  <a:ext uri="{FF2B5EF4-FFF2-40B4-BE49-F238E27FC236}">
                    <a16:creationId xmlns:a16="http://schemas.microsoft.com/office/drawing/2014/main" id="{E956E181-033A-4A08-957C-4B63D576B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0000" y="4819650"/>
                <a:ext cx="496888" cy="644525"/>
              </a:xfrm>
              <a:custGeom>
                <a:avLst/>
                <a:gdLst>
                  <a:gd name="T0" fmla="*/ 195 w 200"/>
                  <a:gd name="T1" fmla="*/ 25 h 260"/>
                  <a:gd name="T2" fmla="*/ 190 w 200"/>
                  <a:gd name="T3" fmla="*/ 4 h 260"/>
                  <a:gd name="T4" fmla="*/ 169 w 200"/>
                  <a:gd name="T5" fmla="*/ 9 h 260"/>
                  <a:gd name="T6" fmla="*/ 63 w 200"/>
                  <a:gd name="T7" fmla="*/ 155 h 260"/>
                  <a:gd name="T8" fmla="*/ 5 w 200"/>
                  <a:gd name="T9" fmla="*/ 235 h 260"/>
                  <a:gd name="T10" fmla="*/ 10 w 200"/>
                  <a:gd name="T11" fmla="*/ 256 h 260"/>
                  <a:gd name="T12" fmla="*/ 31 w 200"/>
                  <a:gd name="T13" fmla="*/ 250 h 260"/>
                  <a:gd name="T14" fmla="*/ 137 w 200"/>
                  <a:gd name="T15" fmla="*/ 104 h 260"/>
                  <a:gd name="T16" fmla="*/ 195 w 200"/>
                  <a:gd name="T17" fmla="*/ 2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60">
                    <a:moveTo>
                      <a:pt x="195" y="25"/>
                    </a:moveTo>
                    <a:cubicBezTo>
                      <a:pt x="200" y="18"/>
                      <a:pt x="196" y="8"/>
                      <a:pt x="190" y="4"/>
                    </a:cubicBezTo>
                    <a:cubicBezTo>
                      <a:pt x="182" y="0"/>
                      <a:pt x="174" y="3"/>
                      <a:pt x="169" y="9"/>
                    </a:cubicBezTo>
                    <a:cubicBezTo>
                      <a:pt x="134" y="58"/>
                      <a:pt x="98" y="107"/>
                      <a:pt x="63" y="155"/>
                    </a:cubicBezTo>
                    <a:cubicBezTo>
                      <a:pt x="44" y="182"/>
                      <a:pt x="24" y="209"/>
                      <a:pt x="5" y="235"/>
                    </a:cubicBezTo>
                    <a:cubicBezTo>
                      <a:pt x="0" y="242"/>
                      <a:pt x="4" y="252"/>
                      <a:pt x="10" y="256"/>
                    </a:cubicBezTo>
                    <a:cubicBezTo>
                      <a:pt x="18" y="260"/>
                      <a:pt x="26" y="257"/>
                      <a:pt x="31" y="250"/>
                    </a:cubicBezTo>
                    <a:cubicBezTo>
                      <a:pt x="66" y="202"/>
                      <a:pt x="102" y="153"/>
                      <a:pt x="137" y="104"/>
                    </a:cubicBezTo>
                    <a:cubicBezTo>
                      <a:pt x="156" y="78"/>
                      <a:pt x="176" y="51"/>
                      <a:pt x="19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53">
                <a:extLst>
                  <a:ext uri="{FF2B5EF4-FFF2-40B4-BE49-F238E27FC236}">
                    <a16:creationId xmlns:a16="http://schemas.microsoft.com/office/drawing/2014/main" id="{CE5AAA29-8F5B-42A1-BA5D-29ABB53286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86813" y="4822825"/>
                <a:ext cx="292100" cy="292100"/>
              </a:xfrm>
              <a:custGeom>
                <a:avLst/>
                <a:gdLst>
                  <a:gd name="T0" fmla="*/ 117 w 117"/>
                  <a:gd name="T1" fmla="*/ 61 h 118"/>
                  <a:gd name="T2" fmla="*/ 117 w 117"/>
                  <a:gd name="T3" fmla="*/ 59 h 118"/>
                  <a:gd name="T4" fmla="*/ 117 w 117"/>
                  <a:gd name="T5" fmla="*/ 57 h 118"/>
                  <a:gd name="T6" fmla="*/ 59 w 117"/>
                  <a:gd name="T7" fmla="*/ 1 h 118"/>
                  <a:gd name="T8" fmla="*/ 1 w 117"/>
                  <a:gd name="T9" fmla="*/ 59 h 118"/>
                  <a:gd name="T10" fmla="*/ 59 w 117"/>
                  <a:gd name="T11" fmla="*/ 118 h 118"/>
                  <a:gd name="T12" fmla="*/ 117 w 117"/>
                  <a:gd name="T13" fmla="*/ 61 h 118"/>
                  <a:gd name="T14" fmla="*/ 31 w 117"/>
                  <a:gd name="T15" fmla="*/ 59 h 118"/>
                  <a:gd name="T16" fmla="*/ 59 w 117"/>
                  <a:gd name="T17" fmla="*/ 31 h 118"/>
                  <a:gd name="T18" fmla="*/ 87 w 117"/>
                  <a:gd name="T19" fmla="*/ 59 h 118"/>
                  <a:gd name="T20" fmla="*/ 59 w 117"/>
                  <a:gd name="T21" fmla="*/ 88 h 118"/>
                  <a:gd name="T22" fmla="*/ 31 w 117"/>
                  <a:gd name="T23" fmla="*/ 5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117" y="61"/>
                    </a:moveTo>
                    <a:cubicBezTo>
                      <a:pt x="117" y="61"/>
                      <a:pt x="117" y="60"/>
                      <a:pt x="117" y="59"/>
                    </a:cubicBezTo>
                    <a:cubicBezTo>
                      <a:pt x="117" y="59"/>
                      <a:pt x="117" y="58"/>
                      <a:pt x="117" y="57"/>
                    </a:cubicBezTo>
                    <a:cubicBezTo>
                      <a:pt x="115" y="26"/>
                      <a:pt x="90" y="2"/>
                      <a:pt x="59" y="1"/>
                    </a:cubicBezTo>
                    <a:cubicBezTo>
                      <a:pt x="27" y="0"/>
                      <a:pt x="1" y="28"/>
                      <a:pt x="1" y="59"/>
                    </a:cubicBezTo>
                    <a:cubicBezTo>
                      <a:pt x="0" y="91"/>
                      <a:pt x="28" y="117"/>
                      <a:pt x="59" y="118"/>
                    </a:cubicBezTo>
                    <a:cubicBezTo>
                      <a:pt x="90" y="118"/>
                      <a:pt x="115" y="92"/>
                      <a:pt x="117" y="61"/>
                    </a:cubicBezTo>
                    <a:close/>
                    <a:moveTo>
                      <a:pt x="31" y="59"/>
                    </a:moveTo>
                    <a:cubicBezTo>
                      <a:pt x="30" y="44"/>
                      <a:pt x="44" y="31"/>
                      <a:pt x="59" y="31"/>
                    </a:cubicBezTo>
                    <a:cubicBezTo>
                      <a:pt x="75" y="31"/>
                      <a:pt x="87" y="44"/>
                      <a:pt x="87" y="59"/>
                    </a:cubicBezTo>
                    <a:cubicBezTo>
                      <a:pt x="87" y="75"/>
                      <a:pt x="75" y="87"/>
                      <a:pt x="59" y="88"/>
                    </a:cubicBezTo>
                    <a:cubicBezTo>
                      <a:pt x="43" y="88"/>
                      <a:pt x="31" y="74"/>
                      <a:pt x="3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54">
                <a:extLst>
                  <a:ext uri="{FF2B5EF4-FFF2-40B4-BE49-F238E27FC236}">
                    <a16:creationId xmlns:a16="http://schemas.microsoft.com/office/drawing/2014/main" id="{88AA84C1-90C2-4980-8891-0CADBA9B2B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94800" y="5168900"/>
                <a:ext cx="290513" cy="293688"/>
              </a:xfrm>
              <a:custGeom>
                <a:avLst/>
                <a:gdLst>
                  <a:gd name="T0" fmla="*/ 59 w 117"/>
                  <a:gd name="T1" fmla="*/ 0 h 118"/>
                  <a:gd name="T2" fmla="*/ 1 w 117"/>
                  <a:gd name="T3" fmla="*/ 59 h 118"/>
                  <a:gd name="T4" fmla="*/ 59 w 117"/>
                  <a:gd name="T5" fmla="*/ 117 h 118"/>
                  <a:gd name="T6" fmla="*/ 117 w 117"/>
                  <a:gd name="T7" fmla="*/ 61 h 118"/>
                  <a:gd name="T8" fmla="*/ 117 w 117"/>
                  <a:gd name="T9" fmla="*/ 59 h 118"/>
                  <a:gd name="T10" fmla="*/ 117 w 117"/>
                  <a:gd name="T11" fmla="*/ 56 h 118"/>
                  <a:gd name="T12" fmla="*/ 59 w 117"/>
                  <a:gd name="T13" fmla="*/ 0 h 118"/>
                  <a:gd name="T14" fmla="*/ 59 w 117"/>
                  <a:gd name="T15" fmla="*/ 87 h 118"/>
                  <a:gd name="T16" fmla="*/ 31 w 117"/>
                  <a:gd name="T17" fmla="*/ 59 h 118"/>
                  <a:gd name="T18" fmla="*/ 59 w 117"/>
                  <a:gd name="T19" fmla="*/ 30 h 118"/>
                  <a:gd name="T20" fmla="*/ 87 w 117"/>
                  <a:gd name="T21" fmla="*/ 59 h 118"/>
                  <a:gd name="T22" fmla="*/ 59 w 117"/>
                  <a:gd name="T23" fmla="*/ 8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59" y="0"/>
                    </a:moveTo>
                    <a:cubicBezTo>
                      <a:pt x="27" y="0"/>
                      <a:pt x="1" y="27"/>
                      <a:pt x="1" y="59"/>
                    </a:cubicBezTo>
                    <a:cubicBezTo>
                      <a:pt x="0" y="91"/>
                      <a:pt x="28" y="116"/>
                      <a:pt x="59" y="117"/>
                    </a:cubicBezTo>
                    <a:cubicBezTo>
                      <a:pt x="90" y="118"/>
                      <a:pt x="116" y="91"/>
                      <a:pt x="117" y="61"/>
                    </a:cubicBezTo>
                    <a:cubicBezTo>
                      <a:pt x="117" y="60"/>
                      <a:pt x="117" y="59"/>
                      <a:pt x="117" y="59"/>
                    </a:cubicBezTo>
                    <a:cubicBezTo>
                      <a:pt x="117" y="58"/>
                      <a:pt x="117" y="57"/>
                      <a:pt x="117" y="56"/>
                    </a:cubicBezTo>
                    <a:cubicBezTo>
                      <a:pt x="116" y="25"/>
                      <a:pt x="90" y="1"/>
                      <a:pt x="59" y="0"/>
                    </a:cubicBezTo>
                    <a:close/>
                    <a:moveTo>
                      <a:pt x="59" y="87"/>
                    </a:moveTo>
                    <a:cubicBezTo>
                      <a:pt x="43" y="87"/>
                      <a:pt x="31" y="74"/>
                      <a:pt x="31" y="59"/>
                    </a:cubicBezTo>
                    <a:cubicBezTo>
                      <a:pt x="30" y="43"/>
                      <a:pt x="44" y="31"/>
                      <a:pt x="59" y="30"/>
                    </a:cubicBezTo>
                    <a:cubicBezTo>
                      <a:pt x="75" y="30"/>
                      <a:pt x="87" y="43"/>
                      <a:pt x="87" y="59"/>
                    </a:cubicBezTo>
                    <a:cubicBezTo>
                      <a:pt x="87" y="74"/>
                      <a:pt x="75" y="86"/>
                      <a:pt x="59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55">
                <a:extLst>
                  <a:ext uri="{FF2B5EF4-FFF2-40B4-BE49-F238E27FC236}">
                    <a16:creationId xmlns:a16="http://schemas.microsoft.com/office/drawing/2014/main" id="{99300E76-84B7-49C8-B607-A634C918FB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23263" y="4287838"/>
                <a:ext cx="1646238" cy="1720850"/>
              </a:xfrm>
              <a:custGeom>
                <a:avLst/>
                <a:gdLst>
                  <a:gd name="T0" fmla="*/ 589 w 663"/>
                  <a:gd name="T1" fmla="*/ 345 h 695"/>
                  <a:gd name="T2" fmla="*/ 651 w 663"/>
                  <a:gd name="T3" fmla="*/ 273 h 695"/>
                  <a:gd name="T4" fmla="*/ 612 w 663"/>
                  <a:gd name="T5" fmla="*/ 211 h 695"/>
                  <a:gd name="T6" fmla="*/ 546 w 663"/>
                  <a:gd name="T7" fmla="*/ 112 h 695"/>
                  <a:gd name="T8" fmla="*/ 525 w 663"/>
                  <a:gd name="T9" fmla="*/ 62 h 695"/>
                  <a:gd name="T10" fmla="*/ 411 w 663"/>
                  <a:gd name="T11" fmla="*/ 100 h 695"/>
                  <a:gd name="T12" fmla="*/ 361 w 663"/>
                  <a:gd name="T13" fmla="*/ 19 h 695"/>
                  <a:gd name="T14" fmla="*/ 291 w 663"/>
                  <a:gd name="T15" fmla="*/ 37 h 695"/>
                  <a:gd name="T16" fmla="*/ 176 w 663"/>
                  <a:gd name="T17" fmla="*/ 68 h 695"/>
                  <a:gd name="T18" fmla="*/ 121 w 663"/>
                  <a:gd name="T19" fmla="*/ 75 h 695"/>
                  <a:gd name="T20" fmla="*/ 123 w 663"/>
                  <a:gd name="T21" fmla="*/ 194 h 695"/>
                  <a:gd name="T22" fmla="*/ 30 w 663"/>
                  <a:gd name="T23" fmla="*/ 216 h 695"/>
                  <a:gd name="T24" fmla="*/ 27 w 663"/>
                  <a:gd name="T25" fmla="*/ 290 h 695"/>
                  <a:gd name="T26" fmla="*/ 23 w 663"/>
                  <a:gd name="T27" fmla="*/ 405 h 695"/>
                  <a:gd name="T28" fmla="*/ 8 w 663"/>
                  <a:gd name="T29" fmla="*/ 459 h 695"/>
                  <a:gd name="T30" fmla="*/ 123 w 663"/>
                  <a:gd name="T31" fmla="*/ 496 h 695"/>
                  <a:gd name="T32" fmla="*/ 115 w 663"/>
                  <a:gd name="T33" fmla="*/ 593 h 695"/>
                  <a:gd name="T34" fmla="*/ 183 w 663"/>
                  <a:gd name="T35" fmla="*/ 618 h 695"/>
                  <a:gd name="T36" fmla="*/ 283 w 663"/>
                  <a:gd name="T37" fmla="*/ 641 h 695"/>
                  <a:gd name="T38" fmla="*/ 360 w 663"/>
                  <a:gd name="T39" fmla="*/ 674 h 695"/>
                  <a:gd name="T40" fmla="*/ 411 w 663"/>
                  <a:gd name="T41" fmla="*/ 590 h 695"/>
                  <a:gd name="T42" fmla="*/ 501 w 663"/>
                  <a:gd name="T43" fmla="*/ 627 h 695"/>
                  <a:gd name="T44" fmla="*/ 546 w 663"/>
                  <a:gd name="T45" fmla="*/ 570 h 695"/>
                  <a:gd name="T46" fmla="*/ 619 w 663"/>
                  <a:gd name="T47" fmla="*/ 478 h 695"/>
                  <a:gd name="T48" fmla="*/ 660 w 663"/>
                  <a:gd name="T49" fmla="*/ 443 h 695"/>
                  <a:gd name="T50" fmla="*/ 626 w 663"/>
                  <a:gd name="T51" fmla="*/ 445 h 695"/>
                  <a:gd name="T52" fmla="*/ 520 w 663"/>
                  <a:gd name="T53" fmla="*/ 470 h 695"/>
                  <a:gd name="T54" fmla="*/ 516 w 663"/>
                  <a:gd name="T55" fmla="*/ 578 h 695"/>
                  <a:gd name="T56" fmla="*/ 510 w 663"/>
                  <a:gd name="T57" fmla="*/ 598 h 695"/>
                  <a:gd name="T58" fmla="*/ 409 w 663"/>
                  <a:gd name="T59" fmla="*/ 556 h 695"/>
                  <a:gd name="T60" fmla="*/ 335 w 663"/>
                  <a:gd name="T61" fmla="*/ 657 h 695"/>
                  <a:gd name="T62" fmla="*/ 324 w 663"/>
                  <a:gd name="T63" fmla="*/ 650 h 695"/>
                  <a:gd name="T64" fmla="*/ 271 w 663"/>
                  <a:gd name="T65" fmla="*/ 563 h 695"/>
                  <a:gd name="T66" fmla="*/ 168 w 663"/>
                  <a:gd name="T67" fmla="*/ 592 h 695"/>
                  <a:gd name="T68" fmla="*/ 148 w 663"/>
                  <a:gd name="T69" fmla="*/ 599 h 695"/>
                  <a:gd name="T70" fmla="*/ 149 w 663"/>
                  <a:gd name="T71" fmla="*/ 554 h 695"/>
                  <a:gd name="T72" fmla="*/ 143 w 663"/>
                  <a:gd name="T73" fmla="*/ 470 h 695"/>
                  <a:gd name="T74" fmla="*/ 38 w 663"/>
                  <a:gd name="T75" fmla="*/ 445 h 695"/>
                  <a:gd name="T76" fmla="*/ 60 w 663"/>
                  <a:gd name="T77" fmla="*/ 407 h 695"/>
                  <a:gd name="T78" fmla="*/ 105 w 663"/>
                  <a:gd name="T79" fmla="*/ 334 h 695"/>
                  <a:gd name="T80" fmla="*/ 34 w 663"/>
                  <a:gd name="T81" fmla="*/ 252 h 695"/>
                  <a:gd name="T82" fmla="*/ 37 w 663"/>
                  <a:gd name="T83" fmla="*/ 245 h 695"/>
                  <a:gd name="T84" fmla="*/ 143 w 663"/>
                  <a:gd name="T85" fmla="*/ 220 h 695"/>
                  <a:gd name="T86" fmla="*/ 147 w 663"/>
                  <a:gd name="T87" fmla="*/ 112 h 695"/>
                  <a:gd name="T88" fmla="*/ 153 w 663"/>
                  <a:gd name="T89" fmla="*/ 91 h 695"/>
                  <a:gd name="T90" fmla="*/ 254 w 663"/>
                  <a:gd name="T91" fmla="*/ 134 h 695"/>
                  <a:gd name="T92" fmla="*/ 320 w 663"/>
                  <a:gd name="T93" fmla="*/ 47 h 695"/>
                  <a:gd name="T94" fmla="*/ 335 w 663"/>
                  <a:gd name="T95" fmla="*/ 33 h 695"/>
                  <a:gd name="T96" fmla="*/ 392 w 663"/>
                  <a:gd name="T97" fmla="*/ 127 h 695"/>
                  <a:gd name="T98" fmla="*/ 495 w 663"/>
                  <a:gd name="T99" fmla="*/ 98 h 695"/>
                  <a:gd name="T100" fmla="*/ 516 w 663"/>
                  <a:gd name="T101" fmla="*/ 91 h 695"/>
                  <a:gd name="T102" fmla="*/ 514 w 663"/>
                  <a:gd name="T103" fmla="*/ 136 h 695"/>
                  <a:gd name="T104" fmla="*/ 520 w 663"/>
                  <a:gd name="T105" fmla="*/ 220 h 695"/>
                  <a:gd name="T106" fmla="*/ 626 w 663"/>
                  <a:gd name="T107" fmla="*/ 245 h 695"/>
                  <a:gd name="T108" fmla="*/ 603 w 663"/>
                  <a:gd name="T109" fmla="*/ 282 h 695"/>
                  <a:gd name="T110" fmla="*/ 558 w 663"/>
                  <a:gd name="T111" fmla="*/ 356 h 695"/>
                  <a:gd name="T112" fmla="*/ 629 w 663"/>
                  <a:gd name="T113" fmla="*/ 438 h 695"/>
                  <a:gd name="T114" fmla="*/ 626 w 663"/>
                  <a:gd name="T115" fmla="*/ 44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63" h="695">
                    <a:moveTo>
                      <a:pt x="636" y="400"/>
                    </a:moveTo>
                    <a:cubicBezTo>
                      <a:pt x="620" y="382"/>
                      <a:pt x="605" y="363"/>
                      <a:pt x="589" y="345"/>
                    </a:cubicBezTo>
                    <a:cubicBezTo>
                      <a:pt x="606" y="325"/>
                      <a:pt x="623" y="305"/>
                      <a:pt x="641" y="285"/>
                    </a:cubicBezTo>
                    <a:cubicBezTo>
                      <a:pt x="644" y="281"/>
                      <a:pt x="647" y="277"/>
                      <a:pt x="651" y="273"/>
                    </a:cubicBezTo>
                    <a:cubicBezTo>
                      <a:pt x="661" y="261"/>
                      <a:pt x="663" y="245"/>
                      <a:pt x="655" y="231"/>
                    </a:cubicBezTo>
                    <a:cubicBezTo>
                      <a:pt x="646" y="216"/>
                      <a:pt x="627" y="214"/>
                      <a:pt x="612" y="211"/>
                    </a:cubicBezTo>
                    <a:cubicBezTo>
                      <a:pt x="588" y="205"/>
                      <a:pt x="564" y="199"/>
                      <a:pt x="540" y="194"/>
                    </a:cubicBezTo>
                    <a:cubicBezTo>
                      <a:pt x="542" y="167"/>
                      <a:pt x="544" y="139"/>
                      <a:pt x="546" y="112"/>
                    </a:cubicBezTo>
                    <a:cubicBezTo>
                      <a:pt x="547" y="107"/>
                      <a:pt x="547" y="102"/>
                      <a:pt x="548" y="97"/>
                    </a:cubicBezTo>
                    <a:cubicBezTo>
                      <a:pt x="549" y="82"/>
                      <a:pt x="539" y="68"/>
                      <a:pt x="525" y="62"/>
                    </a:cubicBezTo>
                    <a:cubicBezTo>
                      <a:pt x="509" y="56"/>
                      <a:pt x="494" y="66"/>
                      <a:pt x="480" y="72"/>
                    </a:cubicBezTo>
                    <a:cubicBezTo>
                      <a:pt x="457" y="81"/>
                      <a:pt x="434" y="91"/>
                      <a:pt x="411" y="100"/>
                    </a:cubicBezTo>
                    <a:cubicBezTo>
                      <a:pt x="397" y="77"/>
                      <a:pt x="383" y="55"/>
                      <a:pt x="369" y="32"/>
                    </a:cubicBezTo>
                    <a:cubicBezTo>
                      <a:pt x="367" y="27"/>
                      <a:pt x="364" y="23"/>
                      <a:pt x="361" y="19"/>
                    </a:cubicBezTo>
                    <a:cubicBezTo>
                      <a:pt x="353" y="5"/>
                      <a:pt x="339" y="0"/>
                      <a:pt x="324" y="2"/>
                    </a:cubicBezTo>
                    <a:cubicBezTo>
                      <a:pt x="307" y="4"/>
                      <a:pt x="299" y="24"/>
                      <a:pt x="291" y="37"/>
                    </a:cubicBezTo>
                    <a:cubicBezTo>
                      <a:pt x="278" y="58"/>
                      <a:pt x="265" y="79"/>
                      <a:pt x="252" y="100"/>
                    </a:cubicBezTo>
                    <a:cubicBezTo>
                      <a:pt x="227" y="90"/>
                      <a:pt x="201" y="79"/>
                      <a:pt x="176" y="68"/>
                    </a:cubicBezTo>
                    <a:cubicBezTo>
                      <a:pt x="162" y="63"/>
                      <a:pt x="162" y="63"/>
                      <a:pt x="162" y="63"/>
                    </a:cubicBezTo>
                    <a:cubicBezTo>
                      <a:pt x="147" y="56"/>
                      <a:pt x="130" y="63"/>
                      <a:pt x="121" y="75"/>
                    </a:cubicBezTo>
                    <a:cubicBezTo>
                      <a:pt x="112" y="88"/>
                      <a:pt x="116" y="105"/>
                      <a:pt x="117" y="120"/>
                    </a:cubicBezTo>
                    <a:cubicBezTo>
                      <a:pt x="119" y="145"/>
                      <a:pt x="121" y="169"/>
                      <a:pt x="123" y="194"/>
                    </a:cubicBezTo>
                    <a:cubicBezTo>
                      <a:pt x="97" y="200"/>
                      <a:pt x="71" y="206"/>
                      <a:pt x="45" y="212"/>
                    </a:cubicBezTo>
                    <a:cubicBezTo>
                      <a:pt x="40" y="213"/>
                      <a:pt x="35" y="215"/>
                      <a:pt x="30" y="216"/>
                    </a:cubicBezTo>
                    <a:cubicBezTo>
                      <a:pt x="15" y="219"/>
                      <a:pt x="4" y="232"/>
                      <a:pt x="3" y="247"/>
                    </a:cubicBezTo>
                    <a:cubicBezTo>
                      <a:pt x="2" y="265"/>
                      <a:pt x="16" y="278"/>
                      <a:pt x="27" y="290"/>
                    </a:cubicBezTo>
                    <a:cubicBezTo>
                      <a:pt x="43" y="308"/>
                      <a:pt x="58" y="327"/>
                      <a:pt x="74" y="345"/>
                    </a:cubicBezTo>
                    <a:cubicBezTo>
                      <a:pt x="57" y="365"/>
                      <a:pt x="40" y="385"/>
                      <a:pt x="23" y="405"/>
                    </a:cubicBezTo>
                    <a:cubicBezTo>
                      <a:pt x="19" y="409"/>
                      <a:pt x="16" y="413"/>
                      <a:pt x="13" y="417"/>
                    </a:cubicBezTo>
                    <a:cubicBezTo>
                      <a:pt x="2" y="429"/>
                      <a:pt x="0" y="445"/>
                      <a:pt x="8" y="459"/>
                    </a:cubicBezTo>
                    <a:cubicBezTo>
                      <a:pt x="17" y="474"/>
                      <a:pt x="36" y="476"/>
                      <a:pt x="51" y="479"/>
                    </a:cubicBezTo>
                    <a:cubicBezTo>
                      <a:pt x="75" y="485"/>
                      <a:pt x="99" y="491"/>
                      <a:pt x="123" y="496"/>
                    </a:cubicBezTo>
                    <a:cubicBezTo>
                      <a:pt x="121" y="523"/>
                      <a:pt x="119" y="550"/>
                      <a:pt x="117" y="578"/>
                    </a:cubicBezTo>
                    <a:cubicBezTo>
                      <a:pt x="116" y="583"/>
                      <a:pt x="116" y="588"/>
                      <a:pt x="115" y="593"/>
                    </a:cubicBezTo>
                    <a:cubicBezTo>
                      <a:pt x="114" y="608"/>
                      <a:pt x="124" y="622"/>
                      <a:pt x="138" y="627"/>
                    </a:cubicBezTo>
                    <a:cubicBezTo>
                      <a:pt x="154" y="634"/>
                      <a:pt x="169" y="624"/>
                      <a:pt x="183" y="618"/>
                    </a:cubicBezTo>
                    <a:cubicBezTo>
                      <a:pt x="206" y="609"/>
                      <a:pt x="229" y="599"/>
                      <a:pt x="252" y="590"/>
                    </a:cubicBezTo>
                    <a:cubicBezTo>
                      <a:pt x="262" y="607"/>
                      <a:pt x="273" y="624"/>
                      <a:pt x="283" y="641"/>
                    </a:cubicBezTo>
                    <a:cubicBezTo>
                      <a:pt x="289" y="651"/>
                      <a:pt x="295" y="660"/>
                      <a:pt x="301" y="670"/>
                    </a:cubicBezTo>
                    <a:cubicBezTo>
                      <a:pt x="315" y="692"/>
                      <a:pt x="344" y="695"/>
                      <a:pt x="360" y="674"/>
                    </a:cubicBezTo>
                    <a:cubicBezTo>
                      <a:pt x="360" y="673"/>
                      <a:pt x="361" y="673"/>
                      <a:pt x="361" y="672"/>
                    </a:cubicBezTo>
                    <a:cubicBezTo>
                      <a:pt x="378" y="645"/>
                      <a:pt x="394" y="617"/>
                      <a:pt x="411" y="590"/>
                    </a:cubicBezTo>
                    <a:cubicBezTo>
                      <a:pt x="436" y="600"/>
                      <a:pt x="462" y="611"/>
                      <a:pt x="487" y="621"/>
                    </a:cubicBezTo>
                    <a:cubicBezTo>
                      <a:pt x="501" y="627"/>
                      <a:pt x="501" y="627"/>
                      <a:pt x="501" y="627"/>
                    </a:cubicBezTo>
                    <a:cubicBezTo>
                      <a:pt x="516" y="633"/>
                      <a:pt x="533" y="627"/>
                      <a:pt x="542" y="615"/>
                    </a:cubicBezTo>
                    <a:cubicBezTo>
                      <a:pt x="551" y="602"/>
                      <a:pt x="547" y="585"/>
                      <a:pt x="546" y="570"/>
                    </a:cubicBezTo>
                    <a:cubicBezTo>
                      <a:pt x="544" y="545"/>
                      <a:pt x="542" y="521"/>
                      <a:pt x="540" y="496"/>
                    </a:cubicBezTo>
                    <a:cubicBezTo>
                      <a:pt x="566" y="490"/>
                      <a:pt x="592" y="484"/>
                      <a:pt x="619" y="478"/>
                    </a:cubicBezTo>
                    <a:cubicBezTo>
                      <a:pt x="624" y="476"/>
                      <a:pt x="629" y="475"/>
                      <a:pt x="633" y="474"/>
                    </a:cubicBezTo>
                    <a:cubicBezTo>
                      <a:pt x="648" y="471"/>
                      <a:pt x="659" y="458"/>
                      <a:pt x="660" y="443"/>
                    </a:cubicBezTo>
                    <a:cubicBezTo>
                      <a:pt x="661" y="425"/>
                      <a:pt x="647" y="412"/>
                      <a:pt x="636" y="400"/>
                    </a:cubicBezTo>
                    <a:close/>
                    <a:moveTo>
                      <a:pt x="626" y="445"/>
                    </a:moveTo>
                    <a:cubicBezTo>
                      <a:pt x="613" y="448"/>
                      <a:pt x="599" y="451"/>
                      <a:pt x="586" y="454"/>
                    </a:cubicBezTo>
                    <a:cubicBezTo>
                      <a:pt x="564" y="460"/>
                      <a:pt x="542" y="465"/>
                      <a:pt x="520" y="470"/>
                    </a:cubicBezTo>
                    <a:cubicBezTo>
                      <a:pt x="514" y="471"/>
                      <a:pt x="508" y="478"/>
                      <a:pt x="509" y="484"/>
                    </a:cubicBezTo>
                    <a:cubicBezTo>
                      <a:pt x="511" y="516"/>
                      <a:pt x="514" y="547"/>
                      <a:pt x="516" y="578"/>
                    </a:cubicBezTo>
                    <a:cubicBezTo>
                      <a:pt x="517" y="583"/>
                      <a:pt x="517" y="588"/>
                      <a:pt x="518" y="593"/>
                    </a:cubicBezTo>
                    <a:cubicBezTo>
                      <a:pt x="518" y="598"/>
                      <a:pt x="516" y="601"/>
                      <a:pt x="510" y="598"/>
                    </a:cubicBezTo>
                    <a:cubicBezTo>
                      <a:pt x="498" y="593"/>
                      <a:pt x="485" y="588"/>
                      <a:pt x="473" y="583"/>
                    </a:cubicBezTo>
                    <a:cubicBezTo>
                      <a:pt x="452" y="574"/>
                      <a:pt x="430" y="565"/>
                      <a:pt x="409" y="556"/>
                    </a:cubicBezTo>
                    <a:cubicBezTo>
                      <a:pt x="403" y="554"/>
                      <a:pt x="395" y="558"/>
                      <a:pt x="392" y="563"/>
                    </a:cubicBezTo>
                    <a:cubicBezTo>
                      <a:pt x="373" y="594"/>
                      <a:pt x="354" y="626"/>
                      <a:pt x="335" y="657"/>
                    </a:cubicBezTo>
                    <a:cubicBezTo>
                      <a:pt x="333" y="659"/>
                      <a:pt x="330" y="660"/>
                      <a:pt x="328" y="657"/>
                    </a:cubicBezTo>
                    <a:cubicBezTo>
                      <a:pt x="327" y="654"/>
                      <a:pt x="325" y="652"/>
                      <a:pt x="324" y="650"/>
                    </a:cubicBezTo>
                    <a:cubicBezTo>
                      <a:pt x="317" y="639"/>
                      <a:pt x="311" y="628"/>
                      <a:pt x="304" y="617"/>
                    </a:cubicBezTo>
                    <a:cubicBezTo>
                      <a:pt x="293" y="599"/>
                      <a:pt x="282" y="581"/>
                      <a:pt x="271" y="563"/>
                    </a:cubicBezTo>
                    <a:cubicBezTo>
                      <a:pt x="268" y="558"/>
                      <a:pt x="260" y="554"/>
                      <a:pt x="254" y="556"/>
                    </a:cubicBezTo>
                    <a:cubicBezTo>
                      <a:pt x="225" y="568"/>
                      <a:pt x="197" y="580"/>
                      <a:pt x="168" y="592"/>
                    </a:cubicBezTo>
                    <a:cubicBezTo>
                      <a:pt x="154" y="598"/>
                      <a:pt x="154" y="598"/>
                      <a:pt x="154" y="598"/>
                    </a:cubicBezTo>
                    <a:cubicBezTo>
                      <a:pt x="151" y="599"/>
                      <a:pt x="150" y="600"/>
                      <a:pt x="148" y="599"/>
                    </a:cubicBezTo>
                    <a:cubicBezTo>
                      <a:pt x="145" y="598"/>
                      <a:pt x="145" y="595"/>
                      <a:pt x="146" y="593"/>
                    </a:cubicBezTo>
                    <a:cubicBezTo>
                      <a:pt x="147" y="580"/>
                      <a:pt x="148" y="567"/>
                      <a:pt x="149" y="554"/>
                    </a:cubicBezTo>
                    <a:cubicBezTo>
                      <a:pt x="151" y="531"/>
                      <a:pt x="153" y="508"/>
                      <a:pt x="154" y="484"/>
                    </a:cubicBezTo>
                    <a:cubicBezTo>
                      <a:pt x="155" y="478"/>
                      <a:pt x="150" y="471"/>
                      <a:pt x="143" y="470"/>
                    </a:cubicBezTo>
                    <a:cubicBezTo>
                      <a:pt x="113" y="463"/>
                      <a:pt x="83" y="456"/>
                      <a:pt x="53" y="449"/>
                    </a:cubicBezTo>
                    <a:cubicBezTo>
                      <a:pt x="48" y="447"/>
                      <a:pt x="43" y="446"/>
                      <a:pt x="38" y="445"/>
                    </a:cubicBezTo>
                    <a:cubicBezTo>
                      <a:pt x="35" y="444"/>
                      <a:pt x="31" y="442"/>
                      <a:pt x="34" y="438"/>
                    </a:cubicBezTo>
                    <a:cubicBezTo>
                      <a:pt x="42" y="428"/>
                      <a:pt x="51" y="418"/>
                      <a:pt x="60" y="407"/>
                    </a:cubicBezTo>
                    <a:cubicBezTo>
                      <a:pt x="75" y="390"/>
                      <a:pt x="90" y="373"/>
                      <a:pt x="105" y="356"/>
                    </a:cubicBezTo>
                    <a:cubicBezTo>
                      <a:pt x="110" y="349"/>
                      <a:pt x="110" y="341"/>
                      <a:pt x="105" y="334"/>
                    </a:cubicBezTo>
                    <a:cubicBezTo>
                      <a:pt x="84" y="311"/>
                      <a:pt x="64" y="287"/>
                      <a:pt x="44" y="263"/>
                    </a:cubicBezTo>
                    <a:cubicBezTo>
                      <a:pt x="40" y="260"/>
                      <a:pt x="37" y="256"/>
                      <a:pt x="34" y="252"/>
                    </a:cubicBezTo>
                    <a:cubicBezTo>
                      <a:pt x="33" y="251"/>
                      <a:pt x="33" y="249"/>
                      <a:pt x="33" y="249"/>
                    </a:cubicBezTo>
                    <a:cubicBezTo>
                      <a:pt x="33" y="246"/>
                      <a:pt x="34" y="246"/>
                      <a:pt x="37" y="245"/>
                    </a:cubicBezTo>
                    <a:cubicBezTo>
                      <a:pt x="50" y="242"/>
                      <a:pt x="64" y="239"/>
                      <a:pt x="77" y="236"/>
                    </a:cubicBezTo>
                    <a:cubicBezTo>
                      <a:pt x="99" y="230"/>
                      <a:pt x="121" y="225"/>
                      <a:pt x="143" y="220"/>
                    </a:cubicBezTo>
                    <a:cubicBezTo>
                      <a:pt x="150" y="218"/>
                      <a:pt x="155" y="212"/>
                      <a:pt x="154" y="205"/>
                    </a:cubicBezTo>
                    <a:cubicBezTo>
                      <a:pt x="152" y="174"/>
                      <a:pt x="149" y="143"/>
                      <a:pt x="147" y="112"/>
                    </a:cubicBezTo>
                    <a:cubicBezTo>
                      <a:pt x="146" y="107"/>
                      <a:pt x="146" y="102"/>
                      <a:pt x="146" y="97"/>
                    </a:cubicBezTo>
                    <a:cubicBezTo>
                      <a:pt x="145" y="92"/>
                      <a:pt x="147" y="89"/>
                      <a:pt x="153" y="91"/>
                    </a:cubicBezTo>
                    <a:cubicBezTo>
                      <a:pt x="166" y="96"/>
                      <a:pt x="178" y="102"/>
                      <a:pt x="190" y="107"/>
                    </a:cubicBezTo>
                    <a:cubicBezTo>
                      <a:pt x="211" y="116"/>
                      <a:pt x="233" y="125"/>
                      <a:pt x="254" y="134"/>
                    </a:cubicBezTo>
                    <a:cubicBezTo>
                      <a:pt x="260" y="136"/>
                      <a:pt x="268" y="132"/>
                      <a:pt x="271" y="127"/>
                    </a:cubicBezTo>
                    <a:cubicBezTo>
                      <a:pt x="287" y="100"/>
                      <a:pt x="304" y="73"/>
                      <a:pt x="320" y="47"/>
                    </a:cubicBezTo>
                    <a:cubicBezTo>
                      <a:pt x="322" y="42"/>
                      <a:pt x="325" y="38"/>
                      <a:pt x="328" y="34"/>
                    </a:cubicBezTo>
                    <a:cubicBezTo>
                      <a:pt x="330" y="30"/>
                      <a:pt x="333" y="30"/>
                      <a:pt x="335" y="33"/>
                    </a:cubicBezTo>
                    <a:cubicBezTo>
                      <a:pt x="342" y="45"/>
                      <a:pt x="349" y="56"/>
                      <a:pt x="356" y="67"/>
                    </a:cubicBezTo>
                    <a:cubicBezTo>
                      <a:pt x="368" y="87"/>
                      <a:pt x="380" y="107"/>
                      <a:pt x="392" y="127"/>
                    </a:cubicBezTo>
                    <a:cubicBezTo>
                      <a:pt x="395" y="132"/>
                      <a:pt x="403" y="136"/>
                      <a:pt x="409" y="134"/>
                    </a:cubicBezTo>
                    <a:cubicBezTo>
                      <a:pt x="438" y="122"/>
                      <a:pt x="466" y="110"/>
                      <a:pt x="495" y="98"/>
                    </a:cubicBezTo>
                    <a:cubicBezTo>
                      <a:pt x="509" y="92"/>
                      <a:pt x="509" y="92"/>
                      <a:pt x="509" y="92"/>
                    </a:cubicBezTo>
                    <a:cubicBezTo>
                      <a:pt x="512" y="91"/>
                      <a:pt x="513" y="90"/>
                      <a:pt x="516" y="91"/>
                    </a:cubicBezTo>
                    <a:cubicBezTo>
                      <a:pt x="518" y="91"/>
                      <a:pt x="518" y="94"/>
                      <a:pt x="518" y="96"/>
                    </a:cubicBezTo>
                    <a:cubicBezTo>
                      <a:pt x="517" y="110"/>
                      <a:pt x="515" y="123"/>
                      <a:pt x="514" y="136"/>
                    </a:cubicBezTo>
                    <a:cubicBezTo>
                      <a:pt x="512" y="159"/>
                      <a:pt x="511" y="182"/>
                      <a:pt x="509" y="205"/>
                    </a:cubicBezTo>
                    <a:cubicBezTo>
                      <a:pt x="508" y="212"/>
                      <a:pt x="514" y="218"/>
                      <a:pt x="520" y="220"/>
                    </a:cubicBezTo>
                    <a:cubicBezTo>
                      <a:pt x="550" y="227"/>
                      <a:pt x="580" y="234"/>
                      <a:pt x="611" y="241"/>
                    </a:cubicBezTo>
                    <a:cubicBezTo>
                      <a:pt x="616" y="243"/>
                      <a:pt x="621" y="244"/>
                      <a:pt x="626" y="245"/>
                    </a:cubicBezTo>
                    <a:cubicBezTo>
                      <a:pt x="628" y="245"/>
                      <a:pt x="633" y="248"/>
                      <a:pt x="630" y="252"/>
                    </a:cubicBezTo>
                    <a:cubicBezTo>
                      <a:pt x="621" y="262"/>
                      <a:pt x="612" y="272"/>
                      <a:pt x="603" y="282"/>
                    </a:cubicBezTo>
                    <a:cubicBezTo>
                      <a:pt x="588" y="300"/>
                      <a:pt x="573" y="317"/>
                      <a:pt x="558" y="334"/>
                    </a:cubicBezTo>
                    <a:cubicBezTo>
                      <a:pt x="553" y="341"/>
                      <a:pt x="553" y="349"/>
                      <a:pt x="558" y="356"/>
                    </a:cubicBezTo>
                    <a:cubicBezTo>
                      <a:pt x="579" y="379"/>
                      <a:pt x="599" y="403"/>
                      <a:pt x="619" y="426"/>
                    </a:cubicBezTo>
                    <a:cubicBezTo>
                      <a:pt x="623" y="430"/>
                      <a:pt x="626" y="434"/>
                      <a:pt x="629" y="438"/>
                    </a:cubicBezTo>
                    <a:cubicBezTo>
                      <a:pt x="630" y="439"/>
                      <a:pt x="630" y="440"/>
                      <a:pt x="630" y="441"/>
                    </a:cubicBezTo>
                    <a:cubicBezTo>
                      <a:pt x="630" y="444"/>
                      <a:pt x="629" y="444"/>
                      <a:pt x="626" y="4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5E6A11-C60D-4DBA-812C-000E40511DD0}"/>
              </a:ext>
            </a:extLst>
          </p:cNvPr>
          <p:cNvGrpSpPr/>
          <p:nvPr/>
        </p:nvGrpSpPr>
        <p:grpSpPr>
          <a:xfrm>
            <a:off x="472952" y="2690633"/>
            <a:ext cx="2364888" cy="338554"/>
            <a:chOff x="472952" y="2690633"/>
            <a:chExt cx="2364888" cy="338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12AE15-BC3B-4A8F-AFD0-DE468749F8E4}"/>
                </a:ext>
              </a:extLst>
            </p:cNvPr>
            <p:cNvSpPr txBox="1"/>
            <p:nvPr/>
          </p:nvSpPr>
          <p:spPr>
            <a:xfrm>
              <a:off x="889978" y="2690633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code</a:t>
              </a:r>
            </a:p>
          </p:txBody>
        </p:sp>
        <p:sp>
          <p:nvSpPr>
            <p:cNvPr id="27" name="Freeform 285">
              <a:extLst>
                <a:ext uri="{FF2B5EF4-FFF2-40B4-BE49-F238E27FC236}">
                  <a16:creationId xmlns:a16="http://schemas.microsoft.com/office/drawing/2014/main" id="{050422BF-A8AA-427E-8FB7-E57C84139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52" y="2760066"/>
              <a:ext cx="235136" cy="196069"/>
            </a:xfrm>
            <a:custGeom>
              <a:avLst/>
              <a:gdLst>
                <a:gd name="T0" fmla="*/ 606 w 616"/>
                <a:gd name="T1" fmla="*/ 182 h 514"/>
                <a:gd name="T2" fmla="*/ 591 w 616"/>
                <a:gd name="T3" fmla="*/ 177 h 514"/>
                <a:gd name="T4" fmla="*/ 546 w 616"/>
                <a:gd name="T5" fmla="*/ 177 h 514"/>
                <a:gd name="T6" fmla="*/ 493 w 616"/>
                <a:gd name="T7" fmla="*/ 11 h 514"/>
                <a:gd name="T8" fmla="*/ 479 w 616"/>
                <a:gd name="T9" fmla="*/ 2 h 514"/>
                <a:gd name="T10" fmla="*/ 462 w 616"/>
                <a:gd name="T11" fmla="*/ 2 h 514"/>
                <a:gd name="T12" fmla="*/ 457 w 616"/>
                <a:gd name="T13" fmla="*/ 4 h 514"/>
                <a:gd name="T14" fmla="*/ 364 w 616"/>
                <a:gd name="T15" fmla="*/ 33 h 514"/>
                <a:gd name="T16" fmla="*/ 26 w 616"/>
                <a:gd name="T17" fmla="*/ 142 h 514"/>
                <a:gd name="T18" fmla="*/ 17 w 616"/>
                <a:gd name="T19" fmla="*/ 146 h 514"/>
                <a:gd name="T20" fmla="*/ 7 w 616"/>
                <a:gd name="T21" fmla="*/ 154 h 514"/>
                <a:gd name="T22" fmla="*/ 10 w 616"/>
                <a:gd name="T23" fmla="*/ 152 h 514"/>
                <a:gd name="T24" fmla="*/ 6 w 616"/>
                <a:gd name="T25" fmla="*/ 155 h 514"/>
                <a:gd name="T26" fmla="*/ 48 w 616"/>
                <a:gd name="T27" fmla="*/ 314 h 514"/>
                <a:gd name="T28" fmla="*/ 86 w 616"/>
                <a:gd name="T29" fmla="*/ 432 h 514"/>
                <a:gd name="T30" fmla="*/ 101 w 616"/>
                <a:gd name="T31" fmla="*/ 473 h 514"/>
                <a:gd name="T32" fmla="*/ 133 w 616"/>
                <a:gd name="T33" fmla="*/ 514 h 514"/>
                <a:gd name="T34" fmla="*/ 591 w 616"/>
                <a:gd name="T35" fmla="*/ 514 h 514"/>
                <a:gd name="T36" fmla="*/ 616 w 616"/>
                <a:gd name="T37" fmla="*/ 195 h 514"/>
                <a:gd name="T38" fmla="*/ 110 w 616"/>
                <a:gd name="T39" fmla="*/ 183 h 514"/>
                <a:gd name="T40" fmla="*/ 127 w 616"/>
                <a:gd name="T41" fmla="*/ 390 h 514"/>
                <a:gd name="T42" fmla="*/ 590 w 616"/>
                <a:gd name="T43" fmla="*/ 426 h 514"/>
                <a:gd name="T44" fmla="*/ 127 w 616"/>
                <a:gd name="T45" fmla="*/ 390 h 514"/>
                <a:gd name="T46" fmla="*/ 607 w 616"/>
                <a:gd name="T47" fmla="*/ 183 h 514"/>
                <a:gd name="T48" fmla="*/ 589 w 616"/>
                <a:gd name="T49" fmla="*/ 204 h 514"/>
                <a:gd name="T50" fmla="*/ 590 w 616"/>
                <a:gd name="T51" fmla="*/ 204 h 514"/>
                <a:gd name="T52" fmla="*/ 127 w 616"/>
                <a:gd name="T53" fmla="*/ 363 h 514"/>
                <a:gd name="T54" fmla="*/ 128 w 616"/>
                <a:gd name="T55" fmla="*/ 204 h 514"/>
                <a:gd name="T56" fmla="*/ 589 w 616"/>
                <a:gd name="T57" fmla="*/ 204 h 514"/>
                <a:gd name="T58" fmla="*/ 30 w 616"/>
                <a:gd name="T59" fmla="*/ 169 h 514"/>
                <a:gd name="T60" fmla="*/ 30 w 616"/>
                <a:gd name="T61" fmla="*/ 169 h 514"/>
                <a:gd name="T62" fmla="*/ 53 w 616"/>
                <a:gd name="T63" fmla="*/ 162 h 514"/>
                <a:gd name="T64" fmla="*/ 330 w 616"/>
                <a:gd name="T65" fmla="*/ 73 h 514"/>
                <a:gd name="T66" fmla="*/ 468 w 616"/>
                <a:gd name="T67" fmla="*/ 28 h 514"/>
                <a:gd name="T68" fmla="*/ 514 w 616"/>
                <a:gd name="T69" fmla="*/ 164 h 514"/>
                <a:gd name="T70" fmla="*/ 128 w 616"/>
                <a:gd name="T71" fmla="*/ 177 h 514"/>
                <a:gd name="T72" fmla="*/ 114 w 616"/>
                <a:gd name="T73" fmla="*/ 181 h 514"/>
                <a:gd name="T74" fmla="*/ 101 w 616"/>
                <a:gd name="T75" fmla="*/ 195 h 514"/>
                <a:gd name="T76" fmla="*/ 85 w 616"/>
                <a:gd name="T77" fmla="*/ 341 h 514"/>
                <a:gd name="T78" fmla="*/ 127 w 616"/>
                <a:gd name="T79" fmla="*/ 487 h 514"/>
                <a:gd name="T80" fmla="*/ 128 w 616"/>
                <a:gd name="T81" fmla="*/ 487 h 514"/>
                <a:gd name="T82" fmla="*/ 129 w 616"/>
                <a:gd name="T83" fmla="*/ 487 h 514"/>
                <a:gd name="T84" fmla="*/ 129 w 616"/>
                <a:gd name="T85" fmla="*/ 487 h 514"/>
                <a:gd name="T86" fmla="*/ 129 w 616"/>
                <a:gd name="T87" fmla="*/ 487 h 514"/>
                <a:gd name="T88" fmla="*/ 127 w 616"/>
                <a:gd name="T89" fmla="*/ 467 h 514"/>
                <a:gd name="T90" fmla="*/ 590 w 616"/>
                <a:gd name="T91" fmla="*/ 453 h 514"/>
                <a:gd name="T92" fmla="*/ 589 w 616"/>
                <a:gd name="T93" fmla="*/ 485 h 514"/>
                <a:gd name="T94" fmla="*/ 129 w 616"/>
                <a:gd name="T95" fmla="*/ 487 h 514"/>
                <a:gd name="T96" fmla="*/ 589 w 616"/>
                <a:gd name="T97" fmla="*/ 487 h 514"/>
                <a:gd name="T98" fmla="*/ 589 w 616"/>
                <a:gd name="T99" fmla="*/ 487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6" h="514">
                  <a:moveTo>
                    <a:pt x="606" y="183"/>
                  </a:moveTo>
                  <a:cubicBezTo>
                    <a:pt x="606" y="182"/>
                    <a:pt x="606" y="182"/>
                    <a:pt x="606" y="182"/>
                  </a:cubicBezTo>
                  <a:cubicBezTo>
                    <a:pt x="605" y="182"/>
                    <a:pt x="604" y="181"/>
                    <a:pt x="603" y="181"/>
                  </a:cubicBezTo>
                  <a:cubicBezTo>
                    <a:pt x="599" y="179"/>
                    <a:pt x="595" y="178"/>
                    <a:pt x="591" y="177"/>
                  </a:cubicBezTo>
                  <a:cubicBezTo>
                    <a:pt x="590" y="177"/>
                    <a:pt x="589" y="177"/>
                    <a:pt x="588" y="177"/>
                  </a:cubicBezTo>
                  <a:cubicBezTo>
                    <a:pt x="546" y="177"/>
                    <a:pt x="546" y="177"/>
                    <a:pt x="546" y="177"/>
                  </a:cubicBezTo>
                  <a:cubicBezTo>
                    <a:pt x="532" y="134"/>
                    <a:pt x="532" y="134"/>
                    <a:pt x="532" y="134"/>
                  </a:cubicBezTo>
                  <a:cubicBezTo>
                    <a:pt x="519" y="93"/>
                    <a:pt x="506" y="52"/>
                    <a:pt x="493" y="11"/>
                  </a:cubicBezTo>
                  <a:cubicBezTo>
                    <a:pt x="491" y="6"/>
                    <a:pt x="486" y="2"/>
                    <a:pt x="480" y="2"/>
                  </a:cubicBezTo>
                  <a:cubicBezTo>
                    <a:pt x="480" y="2"/>
                    <a:pt x="479" y="2"/>
                    <a:pt x="479" y="2"/>
                  </a:cubicBezTo>
                  <a:cubicBezTo>
                    <a:pt x="477" y="1"/>
                    <a:pt x="475" y="1"/>
                    <a:pt x="472" y="1"/>
                  </a:cubicBezTo>
                  <a:cubicBezTo>
                    <a:pt x="469" y="0"/>
                    <a:pt x="465" y="1"/>
                    <a:pt x="462" y="2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0" y="3"/>
                    <a:pt x="458" y="3"/>
                    <a:pt x="457" y="4"/>
                  </a:cubicBezTo>
                  <a:cubicBezTo>
                    <a:pt x="450" y="6"/>
                    <a:pt x="444" y="8"/>
                    <a:pt x="437" y="10"/>
                  </a:cubicBezTo>
                  <a:cubicBezTo>
                    <a:pt x="413" y="18"/>
                    <a:pt x="388" y="26"/>
                    <a:pt x="364" y="33"/>
                  </a:cubicBezTo>
                  <a:cubicBezTo>
                    <a:pt x="295" y="55"/>
                    <a:pt x="227" y="77"/>
                    <a:pt x="159" y="99"/>
                  </a:cubicBezTo>
                  <a:cubicBezTo>
                    <a:pt x="114" y="114"/>
                    <a:pt x="70" y="128"/>
                    <a:pt x="26" y="142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1" y="144"/>
                    <a:pt x="19" y="145"/>
                    <a:pt x="17" y="146"/>
                  </a:cubicBezTo>
                  <a:cubicBezTo>
                    <a:pt x="14" y="147"/>
                    <a:pt x="12" y="149"/>
                    <a:pt x="10" y="151"/>
                  </a:cubicBezTo>
                  <a:cubicBezTo>
                    <a:pt x="9" y="152"/>
                    <a:pt x="8" y="153"/>
                    <a:pt x="7" y="154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8" y="153"/>
                    <a:pt x="9" y="153"/>
                    <a:pt x="10" y="152"/>
                  </a:cubicBezTo>
                  <a:cubicBezTo>
                    <a:pt x="9" y="153"/>
                    <a:pt x="8" y="154"/>
                    <a:pt x="6" y="154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2" y="158"/>
                    <a:pt x="0" y="163"/>
                    <a:pt x="2" y="168"/>
                  </a:cubicBezTo>
                  <a:cubicBezTo>
                    <a:pt x="17" y="217"/>
                    <a:pt x="33" y="265"/>
                    <a:pt x="48" y="314"/>
                  </a:cubicBezTo>
                  <a:cubicBezTo>
                    <a:pt x="58" y="345"/>
                    <a:pt x="68" y="376"/>
                    <a:pt x="78" y="407"/>
                  </a:cubicBezTo>
                  <a:cubicBezTo>
                    <a:pt x="86" y="432"/>
                    <a:pt x="86" y="432"/>
                    <a:pt x="86" y="432"/>
                  </a:cubicBezTo>
                  <a:cubicBezTo>
                    <a:pt x="89" y="441"/>
                    <a:pt x="93" y="452"/>
                    <a:pt x="101" y="458"/>
                  </a:cubicBezTo>
                  <a:cubicBezTo>
                    <a:pt x="101" y="473"/>
                    <a:pt x="101" y="473"/>
                    <a:pt x="101" y="473"/>
                  </a:cubicBezTo>
                  <a:cubicBezTo>
                    <a:pt x="101" y="487"/>
                    <a:pt x="102" y="501"/>
                    <a:pt x="115" y="510"/>
                  </a:cubicBezTo>
                  <a:cubicBezTo>
                    <a:pt x="120" y="514"/>
                    <a:pt x="127" y="514"/>
                    <a:pt x="133" y="514"/>
                  </a:cubicBezTo>
                  <a:cubicBezTo>
                    <a:pt x="586" y="514"/>
                    <a:pt x="586" y="514"/>
                    <a:pt x="586" y="514"/>
                  </a:cubicBezTo>
                  <a:cubicBezTo>
                    <a:pt x="588" y="514"/>
                    <a:pt x="589" y="514"/>
                    <a:pt x="591" y="514"/>
                  </a:cubicBezTo>
                  <a:cubicBezTo>
                    <a:pt x="610" y="512"/>
                    <a:pt x="616" y="494"/>
                    <a:pt x="616" y="477"/>
                  </a:cubicBezTo>
                  <a:cubicBezTo>
                    <a:pt x="616" y="195"/>
                    <a:pt x="616" y="195"/>
                    <a:pt x="616" y="195"/>
                  </a:cubicBezTo>
                  <a:cubicBezTo>
                    <a:pt x="616" y="190"/>
                    <a:pt x="612" y="184"/>
                    <a:pt x="606" y="183"/>
                  </a:cubicBezTo>
                  <a:close/>
                  <a:moveTo>
                    <a:pt x="110" y="183"/>
                  </a:moveTo>
                  <a:cubicBezTo>
                    <a:pt x="108" y="184"/>
                    <a:pt x="108" y="183"/>
                    <a:pt x="110" y="183"/>
                  </a:cubicBezTo>
                  <a:close/>
                  <a:moveTo>
                    <a:pt x="127" y="390"/>
                  </a:moveTo>
                  <a:cubicBezTo>
                    <a:pt x="590" y="390"/>
                    <a:pt x="590" y="390"/>
                    <a:pt x="590" y="390"/>
                  </a:cubicBezTo>
                  <a:cubicBezTo>
                    <a:pt x="590" y="426"/>
                    <a:pt x="590" y="426"/>
                    <a:pt x="590" y="426"/>
                  </a:cubicBezTo>
                  <a:cubicBezTo>
                    <a:pt x="127" y="426"/>
                    <a:pt x="127" y="426"/>
                    <a:pt x="127" y="426"/>
                  </a:cubicBezTo>
                  <a:lnTo>
                    <a:pt x="127" y="390"/>
                  </a:lnTo>
                  <a:close/>
                  <a:moveTo>
                    <a:pt x="607" y="183"/>
                  </a:moveTo>
                  <a:cubicBezTo>
                    <a:pt x="607" y="183"/>
                    <a:pt x="607" y="183"/>
                    <a:pt x="607" y="183"/>
                  </a:cubicBezTo>
                  <a:cubicBezTo>
                    <a:pt x="609" y="183"/>
                    <a:pt x="609" y="184"/>
                    <a:pt x="607" y="183"/>
                  </a:cubicBezTo>
                  <a:close/>
                  <a:moveTo>
                    <a:pt x="589" y="204"/>
                  </a:moveTo>
                  <a:cubicBezTo>
                    <a:pt x="589" y="204"/>
                    <a:pt x="589" y="204"/>
                    <a:pt x="589" y="204"/>
                  </a:cubicBezTo>
                  <a:cubicBezTo>
                    <a:pt x="589" y="204"/>
                    <a:pt x="589" y="204"/>
                    <a:pt x="590" y="204"/>
                  </a:cubicBezTo>
                  <a:cubicBezTo>
                    <a:pt x="590" y="363"/>
                    <a:pt x="590" y="363"/>
                    <a:pt x="590" y="363"/>
                  </a:cubicBezTo>
                  <a:cubicBezTo>
                    <a:pt x="127" y="363"/>
                    <a:pt x="127" y="363"/>
                    <a:pt x="127" y="363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128" y="204"/>
                    <a:pt x="128" y="204"/>
                    <a:pt x="128" y="204"/>
                  </a:cubicBezTo>
                  <a:cubicBezTo>
                    <a:pt x="128" y="204"/>
                    <a:pt x="128" y="204"/>
                    <a:pt x="128" y="204"/>
                  </a:cubicBezTo>
                  <a:lnTo>
                    <a:pt x="589" y="204"/>
                  </a:lnTo>
                  <a:close/>
                  <a:moveTo>
                    <a:pt x="85" y="341"/>
                  </a:moveTo>
                  <a:cubicBezTo>
                    <a:pt x="67" y="284"/>
                    <a:pt x="48" y="226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2" y="168"/>
                    <a:pt x="33" y="168"/>
                    <a:pt x="34" y="168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77" y="154"/>
                    <a:pt x="101" y="146"/>
                    <a:pt x="125" y="138"/>
                  </a:cubicBezTo>
                  <a:cubicBezTo>
                    <a:pt x="193" y="116"/>
                    <a:pt x="262" y="95"/>
                    <a:pt x="330" y="73"/>
                  </a:cubicBezTo>
                  <a:cubicBezTo>
                    <a:pt x="375" y="58"/>
                    <a:pt x="420" y="44"/>
                    <a:pt x="465" y="29"/>
                  </a:cubicBezTo>
                  <a:cubicBezTo>
                    <a:pt x="468" y="28"/>
                    <a:pt x="468" y="28"/>
                    <a:pt x="468" y="28"/>
                  </a:cubicBezTo>
                  <a:cubicBezTo>
                    <a:pt x="469" y="28"/>
                    <a:pt x="469" y="28"/>
                    <a:pt x="470" y="28"/>
                  </a:cubicBezTo>
                  <a:cubicBezTo>
                    <a:pt x="485" y="73"/>
                    <a:pt x="499" y="119"/>
                    <a:pt x="514" y="164"/>
                  </a:cubicBezTo>
                  <a:cubicBezTo>
                    <a:pt x="515" y="169"/>
                    <a:pt x="517" y="173"/>
                    <a:pt x="518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6" y="177"/>
                    <a:pt x="125" y="178"/>
                    <a:pt x="123" y="178"/>
                  </a:cubicBezTo>
                  <a:cubicBezTo>
                    <a:pt x="119" y="178"/>
                    <a:pt x="117" y="180"/>
                    <a:pt x="114" y="181"/>
                  </a:cubicBezTo>
                  <a:cubicBezTo>
                    <a:pt x="113" y="181"/>
                    <a:pt x="112" y="182"/>
                    <a:pt x="111" y="182"/>
                  </a:cubicBezTo>
                  <a:cubicBezTo>
                    <a:pt x="105" y="184"/>
                    <a:pt x="101" y="189"/>
                    <a:pt x="101" y="195"/>
                  </a:cubicBezTo>
                  <a:cubicBezTo>
                    <a:pt x="101" y="388"/>
                    <a:pt x="101" y="388"/>
                    <a:pt x="101" y="388"/>
                  </a:cubicBezTo>
                  <a:cubicBezTo>
                    <a:pt x="95" y="373"/>
                    <a:pt x="90" y="357"/>
                    <a:pt x="85" y="341"/>
                  </a:cubicBezTo>
                  <a:close/>
                  <a:moveTo>
                    <a:pt x="127" y="487"/>
                  </a:moveTo>
                  <a:cubicBezTo>
                    <a:pt x="127" y="487"/>
                    <a:pt x="127" y="487"/>
                    <a:pt x="127" y="487"/>
                  </a:cubicBezTo>
                  <a:close/>
                  <a:moveTo>
                    <a:pt x="128" y="487"/>
                  </a:moveTo>
                  <a:cubicBezTo>
                    <a:pt x="127" y="487"/>
                    <a:pt x="127" y="486"/>
                    <a:pt x="128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6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7" y="481"/>
                    <a:pt x="127" y="474"/>
                    <a:pt x="127" y="467"/>
                  </a:cubicBezTo>
                  <a:cubicBezTo>
                    <a:pt x="127" y="453"/>
                    <a:pt x="127" y="453"/>
                    <a:pt x="127" y="453"/>
                  </a:cubicBezTo>
                  <a:cubicBezTo>
                    <a:pt x="590" y="453"/>
                    <a:pt x="590" y="453"/>
                    <a:pt x="590" y="453"/>
                  </a:cubicBezTo>
                  <a:cubicBezTo>
                    <a:pt x="590" y="477"/>
                    <a:pt x="590" y="477"/>
                    <a:pt x="590" y="477"/>
                  </a:cubicBezTo>
                  <a:cubicBezTo>
                    <a:pt x="589" y="480"/>
                    <a:pt x="589" y="482"/>
                    <a:pt x="589" y="485"/>
                  </a:cubicBezTo>
                  <a:cubicBezTo>
                    <a:pt x="589" y="485"/>
                    <a:pt x="588" y="486"/>
                    <a:pt x="588" y="487"/>
                  </a:cubicBezTo>
                  <a:lnTo>
                    <a:pt x="129" y="487"/>
                  </a:lnTo>
                  <a:close/>
                  <a:moveTo>
                    <a:pt x="589" y="487"/>
                  </a:moveTo>
                  <a:cubicBezTo>
                    <a:pt x="590" y="486"/>
                    <a:pt x="590" y="486"/>
                    <a:pt x="589" y="487"/>
                  </a:cubicBezTo>
                  <a:close/>
                  <a:moveTo>
                    <a:pt x="589" y="487"/>
                  </a:moveTo>
                  <a:cubicBezTo>
                    <a:pt x="590" y="487"/>
                    <a:pt x="590" y="487"/>
                    <a:pt x="589" y="4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1D8BE24-1ED8-48A6-994E-EAAA4F7CD423}"/>
              </a:ext>
            </a:extLst>
          </p:cNvPr>
          <p:cNvGrpSpPr/>
          <p:nvPr/>
        </p:nvGrpSpPr>
        <p:grpSpPr>
          <a:xfrm>
            <a:off x="456199" y="3345989"/>
            <a:ext cx="2381641" cy="338554"/>
            <a:chOff x="456199" y="3345989"/>
            <a:chExt cx="2381641" cy="338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97A171-9F69-48C8-BDF2-981F776E6771}"/>
                </a:ext>
              </a:extLst>
            </p:cNvPr>
            <p:cNvSpPr txBox="1"/>
            <p:nvPr/>
          </p:nvSpPr>
          <p:spPr>
            <a:xfrm>
              <a:off x="889978" y="3345989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files</a:t>
              </a:r>
            </a:p>
          </p:txBody>
        </p:sp>
        <p:sp>
          <p:nvSpPr>
            <p:cNvPr id="28" name="Freeform 294">
              <a:extLst>
                <a:ext uri="{FF2B5EF4-FFF2-40B4-BE49-F238E27FC236}">
                  <a16:creationId xmlns:a16="http://schemas.microsoft.com/office/drawing/2014/main" id="{608C63DA-BBEB-4292-ABEE-7094B594C4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199" y="3433136"/>
              <a:ext cx="268643" cy="169569"/>
            </a:xfrm>
            <a:custGeom>
              <a:avLst/>
              <a:gdLst>
                <a:gd name="T0" fmla="*/ 553 w 722"/>
                <a:gd name="T1" fmla="*/ 70 h 455"/>
                <a:gd name="T2" fmla="*/ 378 w 722"/>
                <a:gd name="T3" fmla="*/ 55 h 455"/>
                <a:gd name="T4" fmla="*/ 367 w 722"/>
                <a:gd name="T5" fmla="*/ 59 h 455"/>
                <a:gd name="T6" fmla="*/ 352 w 722"/>
                <a:gd name="T7" fmla="*/ 55 h 455"/>
                <a:gd name="T8" fmla="*/ 214 w 722"/>
                <a:gd name="T9" fmla="*/ 31 h 455"/>
                <a:gd name="T10" fmla="*/ 63 w 722"/>
                <a:gd name="T11" fmla="*/ 231 h 455"/>
                <a:gd name="T12" fmla="*/ 537 w 722"/>
                <a:gd name="T13" fmla="*/ 437 h 455"/>
                <a:gd name="T14" fmla="*/ 183 w 722"/>
                <a:gd name="T15" fmla="*/ 138 h 455"/>
                <a:gd name="T16" fmla="*/ 230 w 722"/>
                <a:gd name="T17" fmla="*/ 60 h 455"/>
                <a:gd name="T18" fmla="*/ 248 w 722"/>
                <a:gd name="T19" fmla="*/ 41 h 455"/>
                <a:gd name="T20" fmla="*/ 254 w 722"/>
                <a:gd name="T21" fmla="*/ 38 h 455"/>
                <a:gd name="T22" fmla="*/ 264 w 722"/>
                <a:gd name="T23" fmla="*/ 40 h 455"/>
                <a:gd name="T24" fmla="*/ 295 w 722"/>
                <a:gd name="T25" fmla="*/ 58 h 455"/>
                <a:gd name="T26" fmla="*/ 462 w 722"/>
                <a:gd name="T27" fmla="*/ 38 h 455"/>
                <a:gd name="T28" fmla="*/ 470 w 722"/>
                <a:gd name="T29" fmla="*/ 36 h 455"/>
                <a:gd name="T30" fmla="*/ 481 w 722"/>
                <a:gd name="T31" fmla="*/ 38 h 455"/>
                <a:gd name="T32" fmla="*/ 494 w 722"/>
                <a:gd name="T33" fmla="*/ 46 h 455"/>
                <a:gd name="T34" fmla="*/ 514 w 722"/>
                <a:gd name="T35" fmla="*/ 68 h 455"/>
                <a:gd name="T36" fmla="*/ 565 w 722"/>
                <a:gd name="T37" fmla="*/ 160 h 455"/>
                <a:gd name="T38" fmla="*/ 570 w 722"/>
                <a:gd name="T39" fmla="*/ 171 h 455"/>
                <a:gd name="T40" fmla="*/ 585 w 722"/>
                <a:gd name="T41" fmla="*/ 218 h 455"/>
                <a:gd name="T42" fmla="*/ 582 w 722"/>
                <a:gd name="T43" fmla="*/ 231 h 455"/>
                <a:gd name="T44" fmla="*/ 575 w 722"/>
                <a:gd name="T45" fmla="*/ 243 h 455"/>
                <a:gd name="T46" fmla="*/ 559 w 722"/>
                <a:gd name="T47" fmla="*/ 257 h 455"/>
                <a:gd name="T48" fmla="*/ 537 w 722"/>
                <a:gd name="T49" fmla="*/ 269 h 455"/>
                <a:gd name="T50" fmla="*/ 235 w 722"/>
                <a:gd name="T51" fmla="*/ 281 h 455"/>
                <a:gd name="T52" fmla="*/ 193 w 722"/>
                <a:gd name="T53" fmla="*/ 269 h 455"/>
                <a:gd name="T54" fmla="*/ 168 w 722"/>
                <a:gd name="T55" fmla="*/ 255 h 455"/>
                <a:gd name="T56" fmla="*/ 151 w 722"/>
                <a:gd name="T57" fmla="*/ 235 h 455"/>
                <a:gd name="T58" fmla="*/ 146 w 722"/>
                <a:gd name="T59" fmla="*/ 219 h 455"/>
                <a:gd name="T60" fmla="*/ 680 w 722"/>
                <a:gd name="T61" fmla="*/ 342 h 455"/>
                <a:gd name="T62" fmla="*/ 688 w 722"/>
                <a:gd name="T63" fmla="*/ 327 h 455"/>
                <a:gd name="T64" fmla="*/ 680 w 722"/>
                <a:gd name="T65" fmla="*/ 341 h 455"/>
                <a:gd name="T66" fmla="*/ 664 w 722"/>
                <a:gd name="T67" fmla="*/ 357 h 455"/>
                <a:gd name="T68" fmla="*/ 625 w 722"/>
                <a:gd name="T69" fmla="*/ 379 h 455"/>
                <a:gd name="T70" fmla="*/ 122 w 722"/>
                <a:gd name="T71" fmla="*/ 385 h 455"/>
                <a:gd name="T72" fmla="*/ 68 w 722"/>
                <a:gd name="T73" fmla="*/ 357 h 455"/>
                <a:gd name="T74" fmla="*/ 51 w 722"/>
                <a:gd name="T75" fmla="*/ 340 h 455"/>
                <a:gd name="T76" fmla="*/ 44 w 722"/>
                <a:gd name="T77" fmla="*/ 329 h 455"/>
                <a:gd name="T78" fmla="*/ 41 w 722"/>
                <a:gd name="T79" fmla="*/ 308 h 455"/>
                <a:gd name="T80" fmla="*/ 46 w 722"/>
                <a:gd name="T81" fmla="*/ 292 h 455"/>
                <a:gd name="T82" fmla="*/ 61 w 722"/>
                <a:gd name="T83" fmla="*/ 272 h 455"/>
                <a:gd name="T84" fmla="*/ 101 w 722"/>
                <a:gd name="T85" fmla="*/ 244 h 455"/>
                <a:gd name="T86" fmla="*/ 241 w 722"/>
                <a:gd name="T87" fmla="*/ 314 h 455"/>
                <a:gd name="T88" fmla="*/ 593 w 722"/>
                <a:gd name="T89" fmla="*/ 270 h 455"/>
                <a:gd name="T90" fmla="*/ 657 w 722"/>
                <a:gd name="T91" fmla="*/ 261 h 455"/>
                <a:gd name="T92" fmla="*/ 679 w 722"/>
                <a:gd name="T93" fmla="*/ 282 h 455"/>
                <a:gd name="T94" fmla="*/ 689 w 722"/>
                <a:gd name="T95" fmla="*/ 302 h 455"/>
                <a:gd name="T96" fmla="*/ 691 w 722"/>
                <a:gd name="T97" fmla="*/ 31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2" h="455">
                  <a:moveTo>
                    <a:pt x="646" y="218"/>
                  </a:moveTo>
                  <a:cubicBezTo>
                    <a:pt x="636" y="212"/>
                    <a:pt x="626" y="207"/>
                    <a:pt x="615" y="203"/>
                  </a:cubicBezTo>
                  <a:cubicBezTo>
                    <a:pt x="607" y="178"/>
                    <a:pt x="596" y="154"/>
                    <a:pt x="585" y="130"/>
                  </a:cubicBezTo>
                  <a:cubicBezTo>
                    <a:pt x="576" y="109"/>
                    <a:pt x="565" y="89"/>
                    <a:pt x="553" y="70"/>
                  </a:cubicBezTo>
                  <a:cubicBezTo>
                    <a:pt x="542" y="52"/>
                    <a:pt x="529" y="35"/>
                    <a:pt x="513" y="22"/>
                  </a:cubicBezTo>
                  <a:cubicBezTo>
                    <a:pt x="496" y="9"/>
                    <a:pt x="477" y="0"/>
                    <a:pt x="456" y="7"/>
                  </a:cubicBezTo>
                  <a:cubicBezTo>
                    <a:pt x="430" y="16"/>
                    <a:pt x="410" y="37"/>
                    <a:pt x="387" y="51"/>
                  </a:cubicBezTo>
                  <a:cubicBezTo>
                    <a:pt x="384" y="52"/>
                    <a:pt x="381" y="54"/>
                    <a:pt x="378" y="55"/>
                  </a:cubicBezTo>
                  <a:cubicBezTo>
                    <a:pt x="378" y="55"/>
                    <a:pt x="376" y="56"/>
                    <a:pt x="376" y="56"/>
                  </a:cubicBezTo>
                  <a:cubicBezTo>
                    <a:pt x="375" y="57"/>
                    <a:pt x="374" y="57"/>
                    <a:pt x="373" y="57"/>
                  </a:cubicBezTo>
                  <a:cubicBezTo>
                    <a:pt x="372" y="58"/>
                    <a:pt x="370" y="58"/>
                    <a:pt x="369" y="58"/>
                  </a:cubicBezTo>
                  <a:cubicBezTo>
                    <a:pt x="369" y="58"/>
                    <a:pt x="368" y="59"/>
                    <a:pt x="367" y="59"/>
                  </a:cubicBezTo>
                  <a:cubicBezTo>
                    <a:pt x="366" y="59"/>
                    <a:pt x="365" y="59"/>
                    <a:pt x="365" y="59"/>
                  </a:cubicBezTo>
                  <a:cubicBezTo>
                    <a:pt x="364" y="59"/>
                    <a:pt x="363" y="59"/>
                    <a:pt x="363" y="58"/>
                  </a:cubicBezTo>
                  <a:cubicBezTo>
                    <a:pt x="360" y="58"/>
                    <a:pt x="357" y="57"/>
                    <a:pt x="355" y="57"/>
                  </a:cubicBezTo>
                  <a:cubicBezTo>
                    <a:pt x="354" y="56"/>
                    <a:pt x="353" y="56"/>
                    <a:pt x="352" y="55"/>
                  </a:cubicBezTo>
                  <a:cubicBezTo>
                    <a:pt x="353" y="56"/>
                    <a:pt x="350" y="55"/>
                    <a:pt x="350" y="54"/>
                  </a:cubicBezTo>
                  <a:cubicBezTo>
                    <a:pt x="344" y="52"/>
                    <a:pt x="338" y="48"/>
                    <a:pt x="332" y="45"/>
                  </a:cubicBezTo>
                  <a:cubicBezTo>
                    <a:pt x="311" y="32"/>
                    <a:pt x="291" y="13"/>
                    <a:pt x="266" y="8"/>
                  </a:cubicBezTo>
                  <a:cubicBezTo>
                    <a:pt x="244" y="3"/>
                    <a:pt x="228" y="15"/>
                    <a:pt x="214" y="31"/>
                  </a:cubicBezTo>
                  <a:cubicBezTo>
                    <a:pt x="199" y="48"/>
                    <a:pt x="187" y="67"/>
                    <a:pt x="175" y="87"/>
                  </a:cubicBezTo>
                  <a:cubicBezTo>
                    <a:pt x="155" y="122"/>
                    <a:pt x="137" y="158"/>
                    <a:pt x="120" y="195"/>
                  </a:cubicBezTo>
                  <a:cubicBezTo>
                    <a:pt x="119" y="197"/>
                    <a:pt x="118" y="200"/>
                    <a:pt x="117" y="203"/>
                  </a:cubicBezTo>
                  <a:cubicBezTo>
                    <a:pt x="98" y="210"/>
                    <a:pt x="80" y="220"/>
                    <a:pt x="63" y="231"/>
                  </a:cubicBezTo>
                  <a:cubicBezTo>
                    <a:pt x="30" y="254"/>
                    <a:pt x="0" y="290"/>
                    <a:pt x="12" y="333"/>
                  </a:cubicBezTo>
                  <a:cubicBezTo>
                    <a:pt x="25" y="377"/>
                    <a:pt x="74" y="401"/>
                    <a:pt x="114" y="415"/>
                  </a:cubicBezTo>
                  <a:cubicBezTo>
                    <a:pt x="176" y="439"/>
                    <a:pt x="245" y="447"/>
                    <a:pt x="312" y="451"/>
                  </a:cubicBezTo>
                  <a:cubicBezTo>
                    <a:pt x="387" y="455"/>
                    <a:pt x="463" y="451"/>
                    <a:pt x="537" y="437"/>
                  </a:cubicBezTo>
                  <a:cubicBezTo>
                    <a:pt x="582" y="429"/>
                    <a:pt x="629" y="416"/>
                    <a:pt x="668" y="392"/>
                  </a:cubicBezTo>
                  <a:cubicBezTo>
                    <a:pt x="696" y="374"/>
                    <a:pt x="722" y="348"/>
                    <a:pt x="722" y="313"/>
                  </a:cubicBezTo>
                  <a:cubicBezTo>
                    <a:pt x="722" y="268"/>
                    <a:pt x="682" y="237"/>
                    <a:pt x="646" y="218"/>
                  </a:cubicBezTo>
                  <a:close/>
                  <a:moveTo>
                    <a:pt x="183" y="138"/>
                  </a:moveTo>
                  <a:cubicBezTo>
                    <a:pt x="194" y="117"/>
                    <a:pt x="205" y="96"/>
                    <a:pt x="219" y="76"/>
                  </a:cubicBezTo>
                  <a:cubicBezTo>
                    <a:pt x="222" y="72"/>
                    <a:pt x="225" y="68"/>
                    <a:pt x="228" y="64"/>
                  </a:cubicBezTo>
                  <a:cubicBezTo>
                    <a:pt x="228" y="63"/>
                    <a:pt x="229" y="62"/>
                    <a:pt x="230" y="61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2" y="58"/>
                    <a:pt x="234" y="56"/>
                    <a:pt x="235" y="54"/>
                  </a:cubicBezTo>
                  <a:cubicBezTo>
                    <a:pt x="238" y="51"/>
                    <a:pt x="241" y="48"/>
                    <a:pt x="244" y="45"/>
                  </a:cubicBezTo>
                  <a:cubicBezTo>
                    <a:pt x="245" y="43"/>
                    <a:pt x="247" y="42"/>
                    <a:pt x="248" y="41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49" y="40"/>
                    <a:pt x="249" y="40"/>
                    <a:pt x="250" y="39"/>
                  </a:cubicBezTo>
                  <a:cubicBezTo>
                    <a:pt x="251" y="39"/>
                    <a:pt x="253" y="38"/>
                    <a:pt x="253" y="38"/>
                  </a:cubicBezTo>
                  <a:cubicBezTo>
                    <a:pt x="253" y="38"/>
                    <a:pt x="254" y="38"/>
                    <a:pt x="254" y="38"/>
                  </a:cubicBezTo>
                  <a:cubicBezTo>
                    <a:pt x="254" y="38"/>
                    <a:pt x="254" y="38"/>
                    <a:pt x="254" y="38"/>
                  </a:cubicBezTo>
                  <a:cubicBezTo>
                    <a:pt x="255" y="37"/>
                    <a:pt x="256" y="38"/>
                    <a:pt x="256" y="38"/>
                  </a:cubicBezTo>
                  <a:cubicBezTo>
                    <a:pt x="257" y="38"/>
                    <a:pt x="257" y="38"/>
                    <a:pt x="258" y="38"/>
                  </a:cubicBezTo>
                  <a:cubicBezTo>
                    <a:pt x="260" y="38"/>
                    <a:pt x="262" y="39"/>
                    <a:pt x="264" y="40"/>
                  </a:cubicBezTo>
                  <a:cubicBezTo>
                    <a:pt x="265" y="40"/>
                    <a:pt x="267" y="41"/>
                    <a:pt x="267" y="41"/>
                  </a:cubicBezTo>
                  <a:cubicBezTo>
                    <a:pt x="268" y="41"/>
                    <a:pt x="269" y="42"/>
                    <a:pt x="271" y="43"/>
                  </a:cubicBezTo>
                  <a:cubicBezTo>
                    <a:pt x="273" y="44"/>
                    <a:pt x="276" y="45"/>
                    <a:pt x="278" y="47"/>
                  </a:cubicBezTo>
                  <a:cubicBezTo>
                    <a:pt x="284" y="50"/>
                    <a:pt x="290" y="54"/>
                    <a:pt x="295" y="58"/>
                  </a:cubicBezTo>
                  <a:cubicBezTo>
                    <a:pt x="316" y="72"/>
                    <a:pt x="339" y="89"/>
                    <a:pt x="366" y="90"/>
                  </a:cubicBezTo>
                  <a:cubicBezTo>
                    <a:pt x="393" y="90"/>
                    <a:pt x="417" y="68"/>
                    <a:pt x="438" y="53"/>
                  </a:cubicBezTo>
                  <a:cubicBezTo>
                    <a:pt x="443" y="49"/>
                    <a:pt x="449" y="45"/>
                    <a:pt x="454" y="42"/>
                  </a:cubicBezTo>
                  <a:cubicBezTo>
                    <a:pt x="457" y="41"/>
                    <a:pt x="459" y="39"/>
                    <a:pt x="462" y="38"/>
                  </a:cubicBezTo>
                  <a:cubicBezTo>
                    <a:pt x="462" y="38"/>
                    <a:pt x="462" y="38"/>
                    <a:pt x="462" y="38"/>
                  </a:cubicBezTo>
                  <a:cubicBezTo>
                    <a:pt x="463" y="38"/>
                    <a:pt x="463" y="38"/>
                    <a:pt x="463" y="37"/>
                  </a:cubicBezTo>
                  <a:cubicBezTo>
                    <a:pt x="465" y="37"/>
                    <a:pt x="466" y="36"/>
                    <a:pt x="468" y="36"/>
                  </a:cubicBezTo>
                  <a:cubicBezTo>
                    <a:pt x="468" y="36"/>
                    <a:pt x="469" y="36"/>
                    <a:pt x="470" y="36"/>
                  </a:cubicBezTo>
                  <a:cubicBezTo>
                    <a:pt x="470" y="36"/>
                    <a:pt x="471" y="36"/>
                    <a:pt x="471" y="36"/>
                  </a:cubicBezTo>
                  <a:cubicBezTo>
                    <a:pt x="472" y="36"/>
                    <a:pt x="473" y="36"/>
                    <a:pt x="473" y="36"/>
                  </a:cubicBezTo>
                  <a:cubicBezTo>
                    <a:pt x="475" y="36"/>
                    <a:pt x="477" y="36"/>
                    <a:pt x="478" y="37"/>
                  </a:cubicBezTo>
                  <a:cubicBezTo>
                    <a:pt x="479" y="37"/>
                    <a:pt x="480" y="37"/>
                    <a:pt x="481" y="38"/>
                  </a:cubicBezTo>
                  <a:cubicBezTo>
                    <a:pt x="481" y="38"/>
                    <a:pt x="481" y="38"/>
                    <a:pt x="481" y="38"/>
                  </a:cubicBezTo>
                  <a:cubicBezTo>
                    <a:pt x="485" y="40"/>
                    <a:pt x="488" y="42"/>
                    <a:pt x="491" y="44"/>
                  </a:cubicBezTo>
                  <a:cubicBezTo>
                    <a:pt x="491" y="44"/>
                    <a:pt x="492" y="44"/>
                    <a:pt x="492" y="45"/>
                  </a:cubicBezTo>
                  <a:cubicBezTo>
                    <a:pt x="493" y="45"/>
                    <a:pt x="493" y="46"/>
                    <a:pt x="494" y="46"/>
                  </a:cubicBezTo>
                  <a:cubicBezTo>
                    <a:pt x="496" y="48"/>
                    <a:pt x="498" y="50"/>
                    <a:pt x="500" y="51"/>
                  </a:cubicBezTo>
                  <a:cubicBezTo>
                    <a:pt x="503" y="55"/>
                    <a:pt x="506" y="58"/>
                    <a:pt x="509" y="62"/>
                  </a:cubicBezTo>
                  <a:cubicBezTo>
                    <a:pt x="511" y="64"/>
                    <a:pt x="512" y="66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5" y="70"/>
                    <a:pt x="516" y="71"/>
                    <a:pt x="517" y="72"/>
                  </a:cubicBezTo>
                  <a:cubicBezTo>
                    <a:pt x="531" y="91"/>
                    <a:pt x="542" y="111"/>
                    <a:pt x="552" y="131"/>
                  </a:cubicBezTo>
                  <a:cubicBezTo>
                    <a:pt x="556" y="141"/>
                    <a:pt x="561" y="151"/>
                    <a:pt x="565" y="160"/>
                  </a:cubicBezTo>
                  <a:cubicBezTo>
                    <a:pt x="566" y="163"/>
                    <a:pt x="567" y="165"/>
                    <a:pt x="568" y="167"/>
                  </a:cubicBezTo>
                  <a:cubicBezTo>
                    <a:pt x="568" y="167"/>
                    <a:pt x="568" y="168"/>
                    <a:pt x="568" y="168"/>
                  </a:cubicBezTo>
                  <a:cubicBezTo>
                    <a:pt x="568" y="168"/>
                    <a:pt x="568" y="168"/>
                    <a:pt x="568" y="168"/>
                  </a:cubicBezTo>
                  <a:cubicBezTo>
                    <a:pt x="569" y="169"/>
                    <a:pt x="569" y="170"/>
                    <a:pt x="570" y="171"/>
                  </a:cubicBezTo>
                  <a:cubicBezTo>
                    <a:pt x="571" y="175"/>
                    <a:pt x="573" y="179"/>
                    <a:pt x="575" y="184"/>
                  </a:cubicBezTo>
                  <a:cubicBezTo>
                    <a:pt x="579" y="193"/>
                    <a:pt x="582" y="203"/>
                    <a:pt x="586" y="213"/>
                  </a:cubicBezTo>
                  <a:cubicBezTo>
                    <a:pt x="586" y="215"/>
                    <a:pt x="586" y="216"/>
                    <a:pt x="586" y="218"/>
                  </a:cubicBezTo>
                  <a:cubicBezTo>
                    <a:pt x="586" y="218"/>
                    <a:pt x="585" y="218"/>
                    <a:pt x="585" y="218"/>
                  </a:cubicBezTo>
                  <a:cubicBezTo>
                    <a:pt x="585" y="219"/>
                    <a:pt x="585" y="219"/>
                    <a:pt x="585" y="219"/>
                  </a:cubicBezTo>
                  <a:cubicBezTo>
                    <a:pt x="585" y="220"/>
                    <a:pt x="585" y="221"/>
                    <a:pt x="585" y="222"/>
                  </a:cubicBezTo>
                  <a:cubicBezTo>
                    <a:pt x="584" y="225"/>
                    <a:pt x="584" y="227"/>
                    <a:pt x="583" y="229"/>
                  </a:cubicBezTo>
                  <a:cubicBezTo>
                    <a:pt x="583" y="230"/>
                    <a:pt x="582" y="231"/>
                    <a:pt x="582" y="231"/>
                  </a:cubicBezTo>
                  <a:cubicBezTo>
                    <a:pt x="582" y="230"/>
                    <a:pt x="581" y="233"/>
                    <a:pt x="581" y="234"/>
                  </a:cubicBezTo>
                  <a:cubicBezTo>
                    <a:pt x="580" y="236"/>
                    <a:pt x="578" y="238"/>
                    <a:pt x="577" y="240"/>
                  </a:cubicBezTo>
                  <a:cubicBezTo>
                    <a:pt x="577" y="241"/>
                    <a:pt x="576" y="241"/>
                    <a:pt x="576" y="242"/>
                  </a:cubicBezTo>
                  <a:cubicBezTo>
                    <a:pt x="576" y="242"/>
                    <a:pt x="575" y="243"/>
                    <a:pt x="575" y="243"/>
                  </a:cubicBezTo>
                  <a:cubicBezTo>
                    <a:pt x="571" y="248"/>
                    <a:pt x="567" y="251"/>
                    <a:pt x="563" y="254"/>
                  </a:cubicBezTo>
                  <a:cubicBezTo>
                    <a:pt x="563" y="255"/>
                    <a:pt x="563" y="255"/>
                    <a:pt x="563" y="255"/>
                  </a:cubicBezTo>
                  <a:cubicBezTo>
                    <a:pt x="563" y="255"/>
                    <a:pt x="563" y="255"/>
                    <a:pt x="562" y="255"/>
                  </a:cubicBezTo>
                  <a:cubicBezTo>
                    <a:pt x="561" y="256"/>
                    <a:pt x="560" y="257"/>
                    <a:pt x="559" y="257"/>
                  </a:cubicBezTo>
                  <a:cubicBezTo>
                    <a:pt x="557" y="259"/>
                    <a:pt x="555" y="260"/>
                    <a:pt x="552" y="262"/>
                  </a:cubicBezTo>
                  <a:cubicBezTo>
                    <a:pt x="550" y="263"/>
                    <a:pt x="548" y="264"/>
                    <a:pt x="545" y="266"/>
                  </a:cubicBezTo>
                  <a:cubicBezTo>
                    <a:pt x="544" y="266"/>
                    <a:pt x="543" y="267"/>
                    <a:pt x="541" y="267"/>
                  </a:cubicBezTo>
                  <a:cubicBezTo>
                    <a:pt x="541" y="268"/>
                    <a:pt x="538" y="269"/>
                    <a:pt x="537" y="269"/>
                  </a:cubicBezTo>
                  <a:cubicBezTo>
                    <a:pt x="525" y="274"/>
                    <a:pt x="513" y="278"/>
                    <a:pt x="500" y="281"/>
                  </a:cubicBezTo>
                  <a:cubicBezTo>
                    <a:pt x="469" y="288"/>
                    <a:pt x="438" y="290"/>
                    <a:pt x="405" y="292"/>
                  </a:cubicBezTo>
                  <a:cubicBezTo>
                    <a:pt x="369" y="293"/>
                    <a:pt x="333" y="293"/>
                    <a:pt x="297" y="290"/>
                  </a:cubicBezTo>
                  <a:cubicBezTo>
                    <a:pt x="275" y="288"/>
                    <a:pt x="256" y="286"/>
                    <a:pt x="235" y="281"/>
                  </a:cubicBezTo>
                  <a:cubicBezTo>
                    <a:pt x="226" y="279"/>
                    <a:pt x="217" y="277"/>
                    <a:pt x="208" y="274"/>
                  </a:cubicBezTo>
                  <a:cubicBezTo>
                    <a:pt x="204" y="273"/>
                    <a:pt x="200" y="271"/>
                    <a:pt x="196" y="270"/>
                  </a:cubicBezTo>
                  <a:cubicBezTo>
                    <a:pt x="195" y="270"/>
                    <a:pt x="194" y="269"/>
                    <a:pt x="194" y="269"/>
                  </a:cubicBezTo>
                  <a:cubicBezTo>
                    <a:pt x="194" y="269"/>
                    <a:pt x="193" y="269"/>
                    <a:pt x="193" y="269"/>
                  </a:cubicBezTo>
                  <a:cubicBezTo>
                    <a:pt x="191" y="268"/>
                    <a:pt x="188" y="267"/>
                    <a:pt x="186" y="266"/>
                  </a:cubicBezTo>
                  <a:cubicBezTo>
                    <a:pt x="183" y="264"/>
                    <a:pt x="180" y="262"/>
                    <a:pt x="177" y="260"/>
                  </a:cubicBezTo>
                  <a:cubicBezTo>
                    <a:pt x="175" y="259"/>
                    <a:pt x="174" y="258"/>
                    <a:pt x="172" y="257"/>
                  </a:cubicBezTo>
                  <a:cubicBezTo>
                    <a:pt x="172" y="257"/>
                    <a:pt x="169" y="255"/>
                    <a:pt x="168" y="255"/>
                  </a:cubicBezTo>
                  <a:cubicBezTo>
                    <a:pt x="166" y="253"/>
                    <a:pt x="164" y="251"/>
                    <a:pt x="162" y="249"/>
                  </a:cubicBezTo>
                  <a:cubicBezTo>
                    <a:pt x="160" y="248"/>
                    <a:pt x="159" y="246"/>
                    <a:pt x="158" y="245"/>
                  </a:cubicBezTo>
                  <a:cubicBezTo>
                    <a:pt x="158" y="245"/>
                    <a:pt x="156" y="242"/>
                    <a:pt x="155" y="242"/>
                  </a:cubicBezTo>
                  <a:cubicBezTo>
                    <a:pt x="154" y="240"/>
                    <a:pt x="153" y="237"/>
                    <a:pt x="151" y="235"/>
                  </a:cubicBezTo>
                  <a:cubicBezTo>
                    <a:pt x="151" y="234"/>
                    <a:pt x="150" y="233"/>
                    <a:pt x="150" y="232"/>
                  </a:cubicBezTo>
                  <a:cubicBezTo>
                    <a:pt x="150" y="233"/>
                    <a:pt x="149" y="229"/>
                    <a:pt x="148" y="228"/>
                  </a:cubicBezTo>
                  <a:cubicBezTo>
                    <a:pt x="147" y="225"/>
                    <a:pt x="147" y="222"/>
                    <a:pt x="146" y="219"/>
                  </a:cubicBezTo>
                  <a:cubicBezTo>
                    <a:pt x="146" y="219"/>
                    <a:pt x="146" y="219"/>
                    <a:pt x="146" y="219"/>
                  </a:cubicBezTo>
                  <a:cubicBezTo>
                    <a:pt x="146" y="218"/>
                    <a:pt x="146" y="218"/>
                    <a:pt x="146" y="217"/>
                  </a:cubicBezTo>
                  <a:cubicBezTo>
                    <a:pt x="146" y="216"/>
                    <a:pt x="146" y="215"/>
                    <a:pt x="146" y="214"/>
                  </a:cubicBezTo>
                  <a:cubicBezTo>
                    <a:pt x="157" y="188"/>
                    <a:pt x="170" y="163"/>
                    <a:pt x="183" y="138"/>
                  </a:cubicBezTo>
                  <a:close/>
                  <a:moveTo>
                    <a:pt x="680" y="342"/>
                  </a:moveTo>
                  <a:cubicBezTo>
                    <a:pt x="679" y="342"/>
                    <a:pt x="679" y="342"/>
                    <a:pt x="680" y="342"/>
                  </a:cubicBezTo>
                  <a:close/>
                  <a:moveTo>
                    <a:pt x="691" y="318"/>
                  </a:moveTo>
                  <a:cubicBezTo>
                    <a:pt x="690" y="319"/>
                    <a:pt x="690" y="320"/>
                    <a:pt x="690" y="321"/>
                  </a:cubicBezTo>
                  <a:cubicBezTo>
                    <a:pt x="690" y="323"/>
                    <a:pt x="689" y="325"/>
                    <a:pt x="688" y="327"/>
                  </a:cubicBezTo>
                  <a:cubicBezTo>
                    <a:pt x="688" y="327"/>
                    <a:pt x="688" y="328"/>
                    <a:pt x="688" y="329"/>
                  </a:cubicBezTo>
                  <a:cubicBezTo>
                    <a:pt x="687" y="329"/>
                    <a:pt x="687" y="330"/>
                    <a:pt x="687" y="330"/>
                  </a:cubicBezTo>
                  <a:cubicBezTo>
                    <a:pt x="685" y="334"/>
                    <a:pt x="683" y="337"/>
                    <a:pt x="681" y="340"/>
                  </a:cubicBezTo>
                  <a:cubicBezTo>
                    <a:pt x="681" y="340"/>
                    <a:pt x="681" y="341"/>
                    <a:pt x="680" y="341"/>
                  </a:cubicBezTo>
                  <a:cubicBezTo>
                    <a:pt x="680" y="342"/>
                    <a:pt x="679" y="342"/>
                    <a:pt x="679" y="343"/>
                  </a:cubicBezTo>
                  <a:cubicBezTo>
                    <a:pt x="677" y="345"/>
                    <a:pt x="675" y="347"/>
                    <a:pt x="673" y="349"/>
                  </a:cubicBezTo>
                  <a:cubicBezTo>
                    <a:pt x="672" y="350"/>
                    <a:pt x="670" y="352"/>
                    <a:pt x="668" y="353"/>
                  </a:cubicBezTo>
                  <a:cubicBezTo>
                    <a:pt x="668" y="354"/>
                    <a:pt x="664" y="357"/>
                    <a:pt x="664" y="357"/>
                  </a:cubicBezTo>
                  <a:cubicBezTo>
                    <a:pt x="660" y="360"/>
                    <a:pt x="656" y="363"/>
                    <a:pt x="651" y="365"/>
                  </a:cubicBezTo>
                  <a:cubicBezTo>
                    <a:pt x="647" y="368"/>
                    <a:pt x="642" y="371"/>
                    <a:pt x="637" y="374"/>
                  </a:cubicBezTo>
                  <a:cubicBezTo>
                    <a:pt x="634" y="375"/>
                    <a:pt x="631" y="376"/>
                    <a:pt x="629" y="377"/>
                  </a:cubicBezTo>
                  <a:cubicBezTo>
                    <a:pt x="627" y="378"/>
                    <a:pt x="626" y="379"/>
                    <a:pt x="625" y="379"/>
                  </a:cubicBezTo>
                  <a:cubicBezTo>
                    <a:pt x="624" y="379"/>
                    <a:pt x="621" y="381"/>
                    <a:pt x="621" y="381"/>
                  </a:cubicBezTo>
                  <a:cubicBezTo>
                    <a:pt x="562" y="405"/>
                    <a:pt x="497" y="414"/>
                    <a:pt x="434" y="419"/>
                  </a:cubicBezTo>
                  <a:cubicBezTo>
                    <a:pt x="359" y="424"/>
                    <a:pt x="284" y="421"/>
                    <a:pt x="210" y="408"/>
                  </a:cubicBezTo>
                  <a:cubicBezTo>
                    <a:pt x="180" y="403"/>
                    <a:pt x="151" y="396"/>
                    <a:pt x="122" y="385"/>
                  </a:cubicBezTo>
                  <a:cubicBezTo>
                    <a:pt x="110" y="381"/>
                    <a:pt x="102" y="377"/>
                    <a:pt x="90" y="371"/>
                  </a:cubicBezTo>
                  <a:cubicBezTo>
                    <a:pt x="85" y="368"/>
                    <a:pt x="80" y="366"/>
                    <a:pt x="76" y="363"/>
                  </a:cubicBezTo>
                  <a:cubicBezTo>
                    <a:pt x="74" y="361"/>
                    <a:pt x="71" y="360"/>
                    <a:pt x="69" y="358"/>
                  </a:cubicBezTo>
                  <a:cubicBezTo>
                    <a:pt x="69" y="358"/>
                    <a:pt x="68" y="357"/>
                    <a:pt x="68" y="357"/>
                  </a:cubicBezTo>
                  <a:cubicBezTo>
                    <a:pt x="68" y="357"/>
                    <a:pt x="65" y="355"/>
                    <a:pt x="65" y="355"/>
                  </a:cubicBezTo>
                  <a:cubicBezTo>
                    <a:pt x="61" y="352"/>
                    <a:pt x="58" y="349"/>
                    <a:pt x="55" y="345"/>
                  </a:cubicBezTo>
                  <a:cubicBezTo>
                    <a:pt x="54" y="344"/>
                    <a:pt x="52" y="342"/>
                    <a:pt x="51" y="341"/>
                  </a:cubicBezTo>
                  <a:cubicBezTo>
                    <a:pt x="51" y="341"/>
                    <a:pt x="51" y="340"/>
                    <a:pt x="51" y="340"/>
                  </a:cubicBezTo>
                  <a:cubicBezTo>
                    <a:pt x="50" y="339"/>
                    <a:pt x="49" y="338"/>
                    <a:pt x="48" y="337"/>
                  </a:cubicBezTo>
                  <a:cubicBezTo>
                    <a:pt x="47" y="335"/>
                    <a:pt x="46" y="333"/>
                    <a:pt x="45" y="332"/>
                  </a:cubicBezTo>
                  <a:cubicBezTo>
                    <a:pt x="45" y="331"/>
                    <a:pt x="44" y="330"/>
                    <a:pt x="44" y="329"/>
                  </a:cubicBezTo>
                  <a:cubicBezTo>
                    <a:pt x="44" y="329"/>
                    <a:pt x="44" y="329"/>
                    <a:pt x="44" y="329"/>
                  </a:cubicBezTo>
                  <a:cubicBezTo>
                    <a:pt x="43" y="326"/>
                    <a:pt x="42" y="323"/>
                    <a:pt x="41" y="319"/>
                  </a:cubicBezTo>
                  <a:cubicBezTo>
                    <a:pt x="41" y="319"/>
                    <a:pt x="41" y="316"/>
                    <a:pt x="41" y="315"/>
                  </a:cubicBezTo>
                  <a:cubicBezTo>
                    <a:pt x="41" y="313"/>
                    <a:pt x="41" y="311"/>
                    <a:pt x="41" y="309"/>
                  </a:cubicBezTo>
                  <a:cubicBezTo>
                    <a:pt x="41" y="309"/>
                    <a:pt x="41" y="308"/>
                    <a:pt x="41" y="308"/>
                  </a:cubicBezTo>
                  <a:cubicBezTo>
                    <a:pt x="41" y="308"/>
                    <a:pt x="41" y="307"/>
                    <a:pt x="41" y="307"/>
                  </a:cubicBezTo>
                  <a:cubicBezTo>
                    <a:pt x="41" y="304"/>
                    <a:pt x="42" y="302"/>
                    <a:pt x="43" y="300"/>
                  </a:cubicBezTo>
                  <a:cubicBezTo>
                    <a:pt x="43" y="299"/>
                    <a:pt x="44" y="296"/>
                    <a:pt x="44" y="296"/>
                  </a:cubicBezTo>
                  <a:cubicBezTo>
                    <a:pt x="45" y="294"/>
                    <a:pt x="45" y="293"/>
                    <a:pt x="46" y="292"/>
                  </a:cubicBezTo>
                  <a:cubicBezTo>
                    <a:pt x="47" y="290"/>
                    <a:pt x="48" y="288"/>
                    <a:pt x="49" y="287"/>
                  </a:cubicBezTo>
                  <a:cubicBezTo>
                    <a:pt x="50" y="286"/>
                    <a:pt x="51" y="285"/>
                    <a:pt x="51" y="284"/>
                  </a:cubicBezTo>
                  <a:cubicBezTo>
                    <a:pt x="51" y="283"/>
                    <a:pt x="52" y="282"/>
                    <a:pt x="53" y="282"/>
                  </a:cubicBezTo>
                  <a:cubicBezTo>
                    <a:pt x="55" y="278"/>
                    <a:pt x="58" y="275"/>
                    <a:pt x="61" y="272"/>
                  </a:cubicBezTo>
                  <a:cubicBezTo>
                    <a:pt x="63" y="271"/>
                    <a:pt x="65" y="269"/>
                    <a:pt x="67" y="267"/>
                  </a:cubicBezTo>
                  <a:cubicBezTo>
                    <a:pt x="68" y="267"/>
                    <a:pt x="69" y="266"/>
                    <a:pt x="70" y="265"/>
                  </a:cubicBezTo>
                  <a:cubicBezTo>
                    <a:pt x="70" y="265"/>
                    <a:pt x="72" y="263"/>
                    <a:pt x="72" y="263"/>
                  </a:cubicBezTo>
                  <a:cubicBezTo>
                    <a:pt x="81" y="256"/>
                    <a:pt x="91" y="250"/>
                    <a:pt x="101" y="244"/>
                  </a:cubicBezTo>
                  <a:cubicBezTo>
                    <a:pt x="107" y="241"/>
                    <a:pt x="112" y="239"/>
                    <a:pt x="118" y="236"/>
                  </a:cubicBezTo>
                  <a:cubicBezTo>
                    <a:pt x="118" y="237"/>
                    <a:pt x="118" y="237"/>
                    <a:pt x="119" y="238"/>
                  </a:cubicBezTo>
                  <a:cubicBezTo>
                    <a:pt x="126" y="260"/>
                    <a:pt x="143" y="277"/>
                    <a:pt x="163" y="288"/>
                  </a:cubicBezTo>
                  <a:cubicBezTo>
                    <a:pt x="187" y="302"/>
                    <a:pt x="214" y="309"/>
                    <a:pt x="241" y="314"/>
                  </a:cubicBezTo>
                  <a:cubicBezTo>
                    <a:pt x="275" y="320"/>
                    <a:pt x="309" y="323"/>
                    <a:pt x="344" y="323"/>
                  </a:cubicBezTo>
                  <a:cubicBezTo>
                    <a:pt x="377" y="324"/>
                    <a:pt x="411" y="323"/>
                    <a:pt x="445" y="320"/>
                  </a:cubicBezTo>
                  <a:cubicBezTo>
                    <a:pt x="474" y="318"/>
                    <a:pt x="504" y="313"/>
                    <a:pt x="532" y="304"/>
                  </a:cubicBezTo>
                  <a:cubicBezTo>
                    <a:pt x="554" y="297"/>
                    <a:pt x="576" y="287"/>
                    <a:pt x="593" y="270"/>
                  </a:cubicBezTo>
                  <a:cubicBezTo>
                    <a:pt x="602" y="260"/>
                    <a:pt x="609" y="249"/>
                    <a:pt x="613" y="236"/>
                  </a:cubicBezTo>
                  <a:cubicBezTo>
                    <a:pt x="621" y="240"/>
                    <a:pt x="629" y="243"/>
                    <a:pt x="637" y="248"/>
                  </a:cubicBezTo>
                  <a:cubicBezTo>
                    <a:pt x="642" y="251"/>
                    <a:pt x="648" y="255"/>
                    <a:pt x="654" y="259"/>
                  </a:cubicBezTo>
                  <a:cubicBezTo>
                    <a:pt x="655" y="259"/>
                    <a:pt x="656" y="260"/>
                    <a:pt x="657" y="261"/>
                  </a:cubicBezTo>
                  <a:cubicBezTo>
                    <a:pt x="657" y="261"/>
                    <a:pt x="659" y="263"/>
                    <a:pt x="660" y="263"/>
                  </a:cubicBezTo>
                  <a:cubicBezTo>
                    <a:pt x="662" y="265"/>
                    <a:pt x="664" y="267"/>
                    <a:pt x="667" y="269"/>
                  </a:cubicBezTo>
                  <a:cubicBezTo>
                    <a:pt x="671" y="273"/>
                    <a:pt x="674" y="277"/>
                    <a:pt x="678" y="281"/>
                  </a:cubicBezTo>
                  <a:cubicBezTo>
                    <a:pt x="678" y="281"/>
                    <a:pt x="679" y="282"/>
                    <a:pt x="679" y="282"/>
                  </a:cubicBezTo>
                  <a:cubicBezTo>
                    <a:pt x="680" y="283"/>
                    <a:pt x="680" y="284"/>
                    <a:pt x="681" y="285"/>
                  </a:cubicBezTo>
                  <a:cubicBezTo>
                    <a:pt x="682" y="287"/>
                    <a:pt x="684" y="289"/>
                    <a:pt x="685" y="292"/>
                  </a:cubicBezTo>
                  <a:cubicBezTo>
                    <a:pt x="686" y="293"/>
                    <a:pt x="687" y="296"/>
                    <a:pt x="688" y="297"/>
                  </a:cubicBezTo>
                  <a:cubicBezTo>
                    <a:pt x="688" y="299"/>
                    <a:pt x="689" y="300"/>
                    <a:pt x="689" y="302"/>
                  </a:cubicBezTo>
                  <a:cubicBezTo>
                    <a:pt x="690" y="304"/>
                    <a:pt x="690" y="305"/>
                    <a:pt x="690" y="307"/>
                  </a:cubicBezTo>
                  <a:cubicBezTo>
                    <a:pt x="691" y="308"/>
                    <a:pt x="691" y="309"/>
                    <a:pt x="691" y="309"/>
                  </a:cubicBezTo>
                  <a:cubicBezTo>
                    <a:pt x="691" y="310"/>
                    <a:pt x="691" y="312"/>
                    <a:pt x="691" y="313"/>
                  </a:cubicBezTo>
                  <a:cubicBezTo>
                    <a:pt x="691" y="315"/>
                    <a:pt x="691" y="317"/>
                    <a:pt x="691" y="3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64A12CE-9742-4FFD-9261-28B0B89F38A5}"/>
              </a:ext>
            </a:extLst>
          </p:cNvPr>
          <p:cNvGrpSpPr/>
          <p:nvPr/>
        </p:nvGrpSpPr>
        <p:grpSpPr>
          <a:xfrm>
            <a:off x="489671" y="5312057"/>
            <a:ext cx="2348169" cy="338554"/>
            <a:chOff x="489671" y="5312057"/>
            <a:chExt cx="2348169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5875D7-5315-4509-B17C-EA3CC65E0886}"/>
                </a:ext>
              </a:extLst>
            </p:cNvPr>
            <p:cNvSpPr txBox="1"/>
            <p:nvPr/>
          </p:nvSpPr>
          <p:spPr>
            <a:xfrm>
              <a:off x="889978" y="5312057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Elastic search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41F79FD-AC37-4CF3-8213-76C2FDF192E4}"/>
                </a:ext>
              </a:extLst>
            </p:cNvPr>
            <p:cNvGrpSpPr/>
            <p:nvPr/>
          </p:nvGrpSpPr>
          <p:grpSpPr>
            <a:xfrm>
              <a:off x="489671" y="5315917"/>
              <a:ext cx="201699" cy="267212"/>
              <a:chOff x="8521700" y="4302125"/>
              <a:chExt cx="1241425" cy="1644650"/>
            </a:xfrm>
            <a:solidFill>
              <a:schemeClr val="bg1"/>
            </a:solidFill>
          </p:grpSpPr>
          <p:sp>
            <p:nvSpPr>
              <p:cNvPr id="30" name="Freeform 447">
                <a:extLst>
                  <a:ext uri="{FF2B5EF4-FFF2-40B4-BE49-F238E27FC236}">
                    <a16:creationId xmlns:a16="http://schemas.microsoft.com/office/drawing/2014/main" id="{65CAC03A-85B7-46B1-91E5-49DD19039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44013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5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448">
                <a:extLst>
                  <a:ext uri="{FF2B5EF4-FFF2-40B4-BE49-F238E27FC236}">
                    <a16:creationId xmlns:a16="http://schemas.microsoft.com/office/drawing/2014/main" id="{DE1B1C6D-41BA-420B-80DB-3F3DED45FD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13800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4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449">
                <a:extLst>
                  <a:ext uri="{FF2B5EF4-FFF2-40B4-BE49-F238E27FC236}">
                    <a16:creationId xmlns:a16="http://schemas.microsoft.com/office/drawing/2014/main" id="{AAE14139-7CB8-4A6C-9470-844246656F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21700" y="4302125"/>
                <a:ext cx="1241425" cy="1644650"/>
              </a:xfrm>
              <a:custGeom>
                <a:avLst/>
                <a:gdLst>
                  <a:gd name="T0" fmla="*/ 490 w 499"/>
                  <a:gd name="T1" fmla="*/ 482 h 664"/>
                  <a:gd name="T2" fmla="*/ 473 w 499"/>
                  <a:gd name="T3" fmla="*/ 193 h 664"/>
                  <a:gd name="T4" fmla="*/ 396 w 499"/>
                  <a:gd name="T5" fmla="*/ 157 h 664"/>
                  <a:gd name="T6" fmla="*/ 144 w 499"/>
                  <a:gd name="T7" fmla="*/ 62 h 664"/>
                  <a:gd name="T8" fmla="*/ 62 w 499"/>
                  <a:gd name="T9" fmla="*/ 157 h 664"/>
                  <a:gd name="T10" fmla="*/ 24 w 499"/>
                  <a:gd name="T11" fmla="*/ 234 h 664"/>
                  <a:gd name="T12" fmla="*/ 4 w 499"/>
                  <a:gd name="T13" fmla="*/ 573 h 664"/>
                  <a:gd name="T14" fmla="*/ 36 w 499"/>
                  <a:gd name="T15" fmla="*/ 664 h 664"/>
                  <a:gd name="T16" fmla="*/ 498 w 499"/>
                  <a:gd name="T17" fmla="*/ 633 h 664"/>
                  <a:gd name="T18" fmla="*/ 499 w 499"/>
                  <a:gd name="T19" fmla="*/ 627 h 664"/>
                  <a:gd name="T20" fmla="*/ 219 w 499"/>
                  <a:gd name="T21" fmla="*/ 48 h 664"/>
                  <a:gd name="T22" fmla="*/ 276 w 499"/>
                  <a:gd name="T23" fmla="*/ 47 h 664"/>
                  <a:gd name="T24" fmla="*/ 350 w 499"/>
                  <a:gd name="T25" fmla="*/ 107 h 664"/>
                  <a:gd name="T26" fmla="*/ 348 w 499"/>
                  <a:gd name="T27" fmla="*/ 157 h 664"/>
                  <a:gd name="T28" fmla="*/ 152 w 499"/>
                  <a:gd name="T29" fmla="*/ 157 h 664"/>
                  <a:gd name="T30" fmla="*/ 159 w 499"/>
                  <a:gd name="T31" fmla="*/ 92 h 664"/>
                  <a:gd name="T32" fmla="*/ 183 w 499"/>
                  <a:gd name="T33" fmla="*/ 157 h 664"/>
                  <a:gd name="T34" fmla="*/ 250 w 499"/>
                  <a:gd name="T35" fmla="*/ 94 h 664"/>
                  <a:gd name="T36" fmla="*/ 317 w 499"/>
                  <a:gd name="T37" fmla="*/ 157 h 664"/>
                  <a:gd name="T38" fmla="*/ 468 w 499"/>
                  <a:gd name="T39" fmla="*/ 631 h 664"/>
                  <a:gd name="T40" fmla="*/ 466 w 499"/>
                  <a:gd name="T41" fmla="*/ 633 h 664"/>
                  <a:gd name="T42" fmla="*/ 464 w 499"/>
                  <a:gd name="T43" fmla="*/ 633 h 664"/>
                  <a:gd name="T44" fmla="*/ 36 w 499"/>
                  <a:gd name="T45" fmla="*/ 633 h 664"/>
                  <a:gd name="T46" fmla="*/ 32 w 499"/>
                  <a:gd name="T47" fmla="*/ 631 h 664"/>
                  <a:gd name="T48" fmla="*/ 32 w 499"/>
                  <a:gd name="T49" fmla="*/ 629 h 664"/>
                  <a:gd name="T50" fmla="*/ 33 w 499"/>
                  <a:gd name="T51" fmla="*/ 604 h 664"/>
                  <a:gd name="T52" fmla="*/ 57 w 499"/>
                  <a:gd name="T53" fmla="*/ 199 h 664"/>
                  <a:gd name="T54" fmla="*/ 58 w 499"/>
                  <a:gd name="T55" fmla="*/ 192 h 664"/>
                  <a:gd name="T56" fmla="*/ 60 w 499"/>
                  <a:gd name="T57" fmla="*/ 188 h 664"/>
                  <a:gd name="T58" fmla="*/ 61 w 499"/>
                  <a:gd name="T59" fmla="*/ 188 h 664"/>
                  <a:gd name="T60" fmla="*/ 438 w 499"/>
                  <a:gd name="T61" fmla="*/ 188 h 664"/>
                  <a:gd name="T62" fmla="*/ 439 w 499"/>
                  <a:gd name="T63" fmla="*/ 188 h 664"/>
                  <a:gd name="T64" fmla="*/ 443 w 499"/>
                  <a:gd name="T65" fmla="*/ 191 h 664"/>
                  <a:gd name="T66" fmla="*/ 442 w 499"/>
                  <a:gd name="T67" fmla="*/ 194 h 664"/>
                  <a:gd name="T68" fmla="*/ 445 w 499"/>
                  <a:gd name="T69" fmla="*/ 233 h 664"/>
                  <a:gd name="T70" fmla="*/ 468 w 499"/>
                  <a:gd name="T71" fmla="*/ 628 h 664"/>
                  <a:gd name="T72" fmla="*/ 468 w 499"/>
                  <a:gd name="T73" fmla="*/ 63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9" h="664">
                    <a:moveTo>
                      <a:pt x="499" y="627"/>
                    </a:moveTo>
                    <a:cubicBezTo>
                      <a:pt x="496" y="578"/>
                      <a:pt x="493" y="530"/>
                      <a:pt x="490" y="482"/>
                    </a:cubicBezTo>
                    <a:cubicBezTo>
                      <a:pt x="476" y="246"/>
                      <a:pt x="476" y="246"/>
                      <a:pt x="476" y="246"/>
                    </a:cubicBezTo>
                    <a:cubicBezTo>
                      <a:pt x="475" y="228"/>
                      <a:pt x="474" y="210"/>
                      <a:pt x="473" y="193"/>
                    </a:cubicBezTo>
                    <a:cubicBezTo>
                      <a:pt x="472" y="173"/>
                      <a:pt x="458" y="157"/>
                      <a:pt x="437" y="157"/>
                    </a:cubicBezTo>
                    <a:cubicBezTo>
                      <a:pt x="396" y="157"/>
                      <a:pt x="396" y="157"/>
                      <a:pt x="396" y="157"/>
                    </a:cubicBezTo>
                    <a:cubicBezTo>
                      <a:pt x="391" y="101"/>
                      <a:pt x="359" y="48"/>
                      <a:pt x="306" y="25"/>
                    </a:cubicBezTo>
                    <a:cubicBezTo>
                      <a:pt x="250" y="0"/>
                      <a:pt x="185" y="16"/>
                      <a:pt x="144" y="62"/>
                    </a:cubicBezTo>
                    <a:cubicBezTo>
                      <a:pt x="121" y="88"/>
                      <a:pt x="107" y="122"/>
                      <a:pt x="104" y="157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45" y="157"/>
                      <a:pt x="30" y="170"/>
                      <a:pt x="27" y="186"/>
                    </a:cubicBezTo>
                    <a:cubicBezTo>
                      <a:pt x="25" y="202"/>
                      <a:pt x="25" y="218"/>
                      <a:pt x="24" y="234"/>
                    </a:cubicBezTo>
                    <a:cubicBezTo>
                      <a:pt x="22" y="268"/>
                      <a:pt x="20" y="302"/>
                      <a:pt x="18" y="337"/>
                    </a:cubicBezTo>
                    <a:cubicBezTo>
                      <a:pt x="14" y="416"/>
                      <a:pt x="9" y="494"/>
                      <a:pt x="4" y="573"/>
                    </a:cubicBezTo>
                    <a:cubicBezTo>
                      <a:pt x="3" y="591"/>
                      <a:pt x="2" y="610"/>
                      <a:pt x="1" y="628"/>
                    </a:cubicBezTo>
                    <a:cubicBezTo>
                      <a:pt x="0" y="648"/>
                      <a:pt x="17" y="664"/>
                      <a:pt x="36" y="664"/>
                    </a:cubicBezTo>
                    <a:cubicBezTo>
                      <a:pt x="464" y="664"/>
                      <a:pt x="464" y="664"/>
                      <a:pt x="464" y="664"/>
                    </a:cubicBezTo>
                    <a:cubicBezTo>
                      <a:pt x="482" y="664"/>
                      <a:pt x="496" y="650"/>
                      <a:pt x="498" y="633"/>
                    </a:cubicBezTo>
                    <a:cubicBezTo>
                      <a:pt x="499" y="632"/>
                      <a:pt x="499" y="630"/>
                      <a:pt x="499" y="629"/>
                    </a:cubicBezTo>
                    <a:cubicBezTo>
                      <a:pt x="499" y="628"/>
                      <a:pt x="499" y="627"/>
                      <a:pt x="499" y="627"/>
                    </a:cubicBezTo>
                    <a:close/>
                    <a:moveTo>
                      <a:pt x="159" y="92"/>
                    </a:moveTo>
                    <a:cubicBezTo>
                      <a:pt x="173" y="72"/>
                      <a:pt x="196" y="55"/>
                      <a:pt x="219" y="48"/>
                    </a:cubicBezTo>
                    <a:cubicBezTo>
                      <a:pt x="233" y="44"/>
                      <a:pt x="244" y="43"/>
                      <a:pt x="259" y="44"/>
                    </a:cubicBezTo>
                    <a:cubicBezTo>
                      <a:pt x="264" y="44"/>
                      <a:pt x="269" y="45"/>
                      <a:pt x="276" y="47"/>
                    </a:cubicBezTo>
                    <a:cubicBezTo>
                      <a:pt x="282" y="48"/>
                      <a:pt x="289" y="51"/>
                      <a:pt x="294" y="53"/>
                    </a:cubicBezTo>
                    <a:cubicBezTo>
                      <a:pt x="319" y="64"/>
                      <a:pt x="337" y="83"/>
                      <a:pt x="350" y="107"/>
                    </a:cubicBezTo>
                    <a:cubicBezTo>
                      <a:pt x="358" y="122"/>
                      <a:pt x="363" y="140"/>
                      <a:pt x="365" y="157"/>
                    </a:cubicBezTo>
                    <a:cubicBezTo>
                      <a:pt x="348" y="157"/>
                      <a:pt x="348" y="157"/>
                      <a:pt x="348" y="157"/>
                    </a:cubicBezTo>
                    <a:cubicBezTo>
                      <a:pt x="342" y="107"/>
                      <a:pt x="303" y="63"/>
                      <a:pt x="250" y="63"/>
                    </a:cubicBezTo>
                    <a:cubicBezTo>
                      <a:pt x="197" y="62"/>
                      <a:pt x="158" y="108"/>
                      <a:pt x="152" y="157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138" y="134"/>
                      <a:pt x="145" y="112"/>
                      <a:pt x="159" y="92"/>
                    </a:cubicBezTo>
                    <a:close/>
                    <a:moveTo>
                      <a:pt x="317" y="157"/>
                    </a:moveTo>
                    <a:cubicBezTo>
                      <a:pt x="183" y="157"/>
                      <a:pt x="183" y="157"/>
                      <a:pt x="183" y="157"/>
                    </a:cubicBezTo>
                    <a:cubicBezTo>
                      <a:pt x="185" y="142"/>
                      <a:pt x="192" y="127"/>
                      <a:pt x="202" y="116"/>
                    </a:cubicBezTo>
                    <a:cubicBezTo>
                      <a:pt x="215" y="102"/>
                      <a:pt x="232" y="94"/>
                      <a:pt x="250" y="94"/>
                    </a:cubicBezTo>
                    <a:cubicBezTo>
                      <a:pt x="268" y="93"/>
                      <a:pt x="285" y="102"/>
                      <a:pt x="298" y="116"/>
                    </a:cubicBezTo>
                    <a:cubicBezTo>
                      <a:pt x="308" y="127"/>
                      <a:pt x="315" y="142"/>
                      <a:pt x="317" y="157"/>
                    </a:cubicBezTo>
                    <a:close/>
                    <a:moveTo>
                      <a:pt x="468" y="630"/>
                    </a:moveTo>
                    <a:cubicBezTo>
                      <a:pt x="468" y="630"/>
                      <a:pt x="468" y="631"/>
                      <a:pt x="468" y="631"/>
                    </a:cubicBezTo>
                    <a:cubicBezTo>
                      <a:pt x="468" y="631"/>
                      <a:pt x="467" y="631"/>
                      <a:pt x="467" y="632"/>
                    </a:cubicBezTo>
                    <a:cubicBezTo>
                      <a:pt x="466" y="632"/>
                      <a:pt x="466" y="633"/>
                      <a:pt x="466" y="633"/>
                    </a:cubicBezTo>
                    <a:cubicBezTo>
                      <a:pt x="466" y="633"/>
                      <a:pt x="466" y="633"/>
                      <a:pt x="465" y="633"/>
                    </a:cubicBezTo>
                    <a:cubicBezTo>
                      <a:pt x="466" y="632"/>
                      <a:pt x="463" y="633"/>
                      <a:pt x="464" y="633"/>
                    </a:cubicBezTo>
                    <a:cubicBezTo>
                      <a:pt x="463" y="633"/>
                      <a:pt x="463" y="633"/>
                      <a:pt x="463" y="633"/>
                    </a:cubicBezTo>
                    <a:cubicBezTo>
                      <a:pt x="36" y="633"/>
                      <a:pt x="36" y="633"/>
                      <a:pt x="36" y="633"/>
                    </a:cubicBezTo>
                    <a:cubicBezTo>
                      <a:pt x="37" y="633"/>
                      <a:pt x="34" y="632"/>
                      <a:pt x="34" y="633"/>
                    </a:cubicBezTo>
                    <a:cubicBezTo>
                      <a:pt x="34" y="632"/>
                      <a:pt x="32" y="630"/>
                      <a:pt x="32" y="631"/>
                    </a:cubicBezTo>
                    <a:cubicBezTo>
                      <a:pt x="32" y="629"/>
                      <a:pt x="31" y="629"/>
                      <a:pt x="32" y="630"/>
                    </a:cubicBezTo>
                    <a:cubicBezTo>
                      <a:pt x="32" y="628"/>
                      <a:pt x="32" y="628"/>
                      <a:pt x="32" y="629"/>
                    </a:cubicBezTo>
                    <a:cubicBezTo>
                      <a:pt x="32" y="628"/>
                      <a:pt x="32" y="627"/>
                      <a:pt x="32" y="626"/>
                    </a:cubicBezTo>
                    <a:cubicBezTo>
                      <a:pt x="33" y="604"/>
                      <a:pt x="33" y="604"/>
                      <a:pt x="33" y="604"/>
                    </a:cubicBezTo>
                    <a:cubicBezTo>
                      <a:pt x="38" y="531"/>
                      <a:pt x="42" y="459"/>
                      <a:pt x="46" y="387"/>
                    </a:cubicBezTo>
                    <a:cubicBezTo>
                      <a:pt x="50" y="324"/>
                      <a:pt x="54" y="261"/>
                      <a:pt x="57" y="199"/>
                    </a:cubicBezTo>
                    <a:cubicBezTo>
                      <a:pt x="57" y="197"/>
                      <a:pt x="57" y="195"/>
                      <a:pt x="58" y="193"/>
                    </a:cubicBezTo>
                    <a:cubicBezTo>
                      <a:pt x="58" y="192"/>
                      <a:pt x="58" y="192"/>
                      <a:pt x="58" y="192"/>
                    </a:cubicBezTo>
                    <a:cubicBezTo>
                      <a:pt x="58" y="193"/>
                      <a:pt x="58" y="190"/>
                      <a:pt x="58" y="190"/>
                    </a:cubicBezTo>
                    <a:cubicBezTo>
                      <a:pt x="58" y="190"/>
                      <a:pt x="60" y="188"/>
                      <a:pt x="60" y="188"/>
                    </a:cubicBezTo>
                    <a:cubicBezTo>
                      <a:pt x="61" y="188"/>
                      <a:pt x="61" y="187"/>
                      <a:pt x="60" y="188"/>
                    </a:cubicBezTo>
                    <a:cubicBezTo>
                      <a:pt x="62" y="188"/>
                      <a:pt x="63" y="188"/>
                      <a:pt x="61" y="188"/>
                    </a:cubicBezTo>
                    <a:cubicBezTo>
                      <a:pt x="66" y="188"/>
                      <a:pt x="70" y="188"/>
                      <a:pt x="75" y="188"/>
                    </a:cubicBezTo>
                    <a:cubicBezTo>
                      <a:pt x="438" y="188"/>
                      <a:pt x="438" y="188"/>
                      <a:pt x="438" y="188"/>
                    </a:cubicBezTo>
                    <a:cubicBezTo>
                      <a:pt x="439" y="188"/>
                      <a:pt x="438" y="188"/>
                      <a:pt x="438" y="188"/>
                    </a:cubicBezTo>
                    <a:cubicBezTo>
                      <a:pt x="438" y="188"/>
                      <a:pt x="439" y="188"/>
                      <a:pt x="439" y="188"/>
                    </a:cubicBezTo>
                    <a:cubicBezTo>
                      <a:pt x="437" y="188"/>
                      <a:pt x="442" y="189"/>
                      <a:pt x="440" y="188"/>
                    </a:cubicBezTo>
                    <a:cubicBezTo>
                      <a:pt x="442" y="190"/>
                      <a:pt x="442" y="190"/>
                      <a:pt x="443" y="191"/>
                    </a:cubicBezTo>
                    <a:cubicBezTo>
                      <a:pt x="442" y="191"/>
                      <a:pt x="442" y="192"/>
                      <a:pt x="442" y="192"/>
                    </a:cubicBezTo>
                    <a:cubicBezTo>
                      <a:pt x="442" y="193"/>
                      <a:pt x="442" y="193"/>
                      <a:pt x="442" y="194"/>
                    </a:cubicBezTo>
                    <a:cubicBezTo>
                      <a:pt x="443" y="197"/>
                      <a:pt x="443" y="199"/>
                      <a:pt x="443" y="202"/>
                    </a:cubicBezTo>
                    <a:cubicBezTo>
                      <a:pt x="443" y="212"/>
                      <a:pt x="444" y="223"/>
                      <a:pt x="445" y="233"/>
                    </a:cubicBezTo>
                    <a:cubicBezTo>
                      <a:pt x="458" y="462"/>
                      <a:pt x="458" y="462"/>
                      <a:pt x="458" y="462"/>
                    </a:cubicBezTo>
                    <a:cubicBezTo>
                      <a:pt x="461" y="517"/>
                      <a:pt x="465" y="572"/>
                      <a:pt x="468" y="628"/>
                    </a:cubicBezTo>
                    <a:cubicBezTo>
                      <a:pt x="468" y="628"/>
                      <a:pt x="468" y="628"/>
                      <a:pt x="468" y="628"/>
                    </a:cubicBezTo>
                    <a:cubicBezTo>
                      <a:pt x="468" y="629"/>
                      <a:pt x="468" y="631"/>
                      <a:pt x="468" y="6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65B806-89B1-4656-B4A0-17C54392180B}"/>
              </a:ext>
            </a:extLst>
          </p:cNvPr>
          <p:cNvGrpSpPr/>
          <p:nvPr/>
        </p:nvGrpSpPr>
        <p:grpSpPr>
          <a:xfrm>
            <a:off x="469770" y="4001345"/>
            <a:ext cx="2368070" cy="338554"/>
            <a:chOff x="469770" y="4001345"/>
            <a:chExt cx="2368070" cy="3385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EBB1A4-A076-45E9-BA80-9ABEFD6AE92E}"/>
                </a:ext>
              </a:extLst>
            </p:cNvPr>
            <p:cNvSpPr txBox="1"/>
            <p:nvPr/>
          </p:nvSpPr>
          <p:spPr>
            <a:xfrm>
              <a:off x="889978" y="4001345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time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FE3D080-3FD1-4C1C-9E01-373D24435128}"/>
                </a:ext>
              </a:extLst>
            </p:cNvPr>
            <p:cNvGrpSpPr/>
            <p:nvPr/>
          </p:nvGrpSpPr>
          <p:grpSpPr>
            <a:xfrm>
              <a:off x="469770" y="4025108"/>
              <a:ext cx="241501" cy="240997"/>
              <a:chOff x="8380413" y="4381500"/>
              <a:chExt cx="1520825" cy="1517650"/>
            </a:xfrm>
            <a:solidFill>
              <a:schemeClr val="bg1"/>
            </a:solidFill>
          </p:grpSpPr>
          <p:sp>
            <p:nvSpPr>
              <p:cNvPr id="34" name="Freeform 71">
                <a:extLst>
                  <a:ext uri="{FF2B5EF4-FFF2-40B4-BE49-F238E27FC236}">
                    <a16:creationId xmlns:a16="http://schemas.microsoft.com/office/drawing/2014/main" id="{585DDF1F-0532-40B7-84B6-CF28E9C0B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276" y="5156200"/>
                <a:ext cx="576263" cy="574675"/>
              </a:xfrm>
              <a:custGeom>
                <a:avLst/>
                <a:gdLst>
                  <a:gd name="T0" fmla="*/ 109 w 232"/>
                  <a:gd name="T1" fmla="*/ 89 h 232"/>
                  <a:gd name="T2" fmla="*/ 31 w 232"/>
                  <a:gd name="T3" fmla="*/ 12 h 232"/>
                  <a:gd name="T4" fmla="*/ 12 w 232"/>
                  <a:gd name="T5" fmla="*/ 31 h 232"/>
                  <a:gd name="T6" fmla="*/ 123 w 232"/>
                  <a:gd name="T7" fmla="*/ 142 h 232"/>
                  <a:gd name="T8" fmla="*/ 201 w 232"/>
                  <a:gd name="T9" fmla="*/ 220 h 232"/>
                  <a:gd name="T10" fmla="*/ 220 w 232"/>
                  <a:gd name="T11" fmla="*/ 200 h 232"/>
                  <a:gd name="T12" fmla="*/ 109 w 232"/>
                  <a:gd name="T13" fmla="*/ 8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232">
                    <a:moveTo>
                      <a:pt x="109" y="89"/>
                    </a:moveTo>
                    <a:cubicBezTo>
                      <a:pt x="83" y="63"/>
                      <a:pt x="57" y="38"/>
                      <a:pt x="31" y="12"/>
                    </a:cubicBezTo>
                    <a:cubicBezTo>
                      <a:pt x="19" y="0"/>
                      <a:pt x="0" y="19"/>
                      <a:pt x="12" y="31"/>
                    </a:cubicBezTo>
                    <a:cubicBezTo>
                      <a:pt x="49" y="68"/>
                      <a:pt x="86" y="105"/>
                      <a:pt x="123" y="142"/>
                    </a:cubicBezTo>
                    <a:cubicBezTo>
                      <a:pt x="149" y="168"/>
                      <a:pt x="175" y="194"/>
                      <a:pt x="201" y="220"/>
                    </a:cubicBezTo>
                    <a:cubicBezTo>
                      <a:pt x="213" y="232"/>
                      <a:pt x="232" y="213"/>
                      <a:pt x="220" y="200"/>
                    </a:cubicBezTo>
                    <a:cubicBezTo>
                      <a:pt x="183" y="163"/>
                      <a:pt x="146" y="126"/>
                      <a:pt x="109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72">
                <a:extLst>
                  <a:ext uri="{FF2B5EF4-FFF2-40B4-BE49-F238E27FC236}">
                    <a16:creationId xmlns:a16="http://schemas.microsoft.com/office/drawing/2014/main" id="{4E428FFC-7F48-4D8C-8129-FBFF9F2071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80413" y="4381500"/>
                <a:ext cx="1520825" cy="1517650"/>
              </a:xfrm>
              <a:custGeom>
                <a:avLst/>
                <a:gdLst>
                  <a:gd name="T0" fmla="*/ 612 w 612"/>
                  <a:gd name="T1" fmla="*/ 266 h 612"/>
                  <a:gd name="T2" fmla="*/ 611 w 612"/>
                  <a:gd name="T3" fmla="*/ 257 h 612"/>
                  <a:gd name="T4" fmla="*/ 609 w 612"/>
                  <a:gd name="T5" fmla="*/ 220 h 612"/>
                  <a:gd name="T6" fmla="*/ 604 w 612"/>
                  <a:gd name="T7" fmla="*/ 113 h 612"/>
                  <a:gd name="T8" fmla="*/ 600 w 612"/>
                  <a:gd name="T9" fmla="*/ 51 h 612"/>
                  <a:gd name="T10" fmla="*/ 559 w 612"/>
                  <a:gd name="T11" fmla="*/ 11 h 612"/>
                  <a:gd name="T12" fmla="*/ 532 w 612"/>
                  <a:gd name="T13" fmla="*/ 10 h 612"/>
                  <a:gd name="T14" fmla="*/ 349 w 612"/>
                  <a:gd name="T15" fmla="*/ 0 h 612"/>
                  <a:gd name="T16" fmla="*/ 326 w 612"/>
                  <a:gd name="T17" fmla="*/ 5 h 612"/>
                  <a:gd name="T18" fmla="*/ 319 w 612"/>
                  <a:gd name="T19" fmla="*/ 9 h 612"/>
                  <a:gd name="T20" fmla="*/ 235 w 612"/>
                  <a:gd name="T21" fmla="*/ 93 h 612"/>
                  <a:gd name="T22" fmla="*/ 83 w 612"/>
                  <a:gd name="T23" fmla="*/ 245 h 612"/>
                  <a:gd name="T24" fmla="*/ 28 w 612"/>
                  <a:gd name="T25" fmla="*/ 299 h 612"/>
                  <a:gd name="T26" fmla="*/ 15 w 612"/>
                  <a:gd name="T27" fmla="*/ 313 h 612"/>
                  <a:gd name="T28" fmla="*/ 0 w 612"/>
                  <a:gd name="T29" fmla="*/ 348 h 612"/>
                  <a:gd name="T30" fmla="*/ 37 w 612"/>
                  <a:gd name="T31" fmla="*/ 403 h 612"/>
                  <a:gd name="T32" fmla="*/ 104 w 612"/>
                  <a:gd name="T33" fmla="*/ 470 h 612"/>
                  <a:gd name="T34" fmla="*/ 228 w 612"/>
                  <a:gd name="T35" fmla="*/ 594 h 612"/>
                  <a:gd name="T36" fmla="*/ 267 w 612"/>
                  <a:gd name="T37" fmla="*/ 612 h 612"/>
                  <a:gd name="T38" fmla="*/ 299 w 612"/>
                  <a:gd name="T39" fmla="*/ 597 h 612"/>
                  <a:gd name="T40" fmla="*/ 337 w 612"/>
                  <a:gd name="T41" fmla="*/ 559 h 612"/>
                  <a:gd name="T42" fmla="*/ 483 w 612"/>
                  <a:gd name="T43" fmla="*/ 413 h 612"/>
                  <a:gd name="T44" fmla="*/ 597 w 612"/>
                  <a:gd name="T45" fmla="*/ 299 h 612"/>
                  <a:gd name="T46" fmla="*/ 603 w 612"/>
                  <a:gd name="T47" fmla="*/ 293 h 612"/>
                  <a:gd name="T48" fmla="*/ 606 w 612"/>
                  <a:gd name="T49" fmla="*/ 287 h 612"/>
                  <a:gd name="T50" fmla="*/ 612 w 612"/>
                  <a:gd name="T51" fmla="*/ 266 h 612"/>
                  <a:gd name="T52" fmla="*/ 584 w 612"/>
                  <a:gd name="T53" fmla="*/ 273 h 612"/>
                  <a:gd name="T54" fmla="*/ 582 w 612"/>
                  <a:gd name="T55" fmla="*/ 276 h 612"/>
                  <a:gd name="T56" fmla="*/ 500 w 612"/>
                  <a:gd name="T57" fmla="*/ 358 h 612"/>
                  <a:gd name="T58" fmla="*/ 348 w 612"/>
                  <a:gd name="T59" fmla="*/ 510 h 612"/>
                  <a:gd name="T60" fmla="*/ 293 w 612"/>
                  <a:gd name="T61" fmla="*/ 564 h 612"/>
                  <a:gd name="T62" fmla="*/ 280 w 612"/>
                  <a:gd name="T63" fmla="*/ 578 h 612"/>
                  <a:gd name="T64" fmla="*/ 277 w 612"/>
                  <a:gd name="T65" fmla="*/ 580 h 612"/>
                  <a:gd name="T66" fmla="*/ 272 w 612"/>
                  <a:gd name="T67" fmla="*/ 584 h 612"/>
                  <a:gd name="T68" fmla="*/ 265 w 612"/>
                  <a:gd name="T69" fmla="*/ 585 h 612"/>
                  <a:gd name="T70" fmla="*/ 263 w 612"/>
                  <a:gd name="T71" fmla="*/ 585 h 612"/>
                  <a:gd name="T72" fmla="*/ 257 w 612"/>
                  <a:gd name="T73" fmla="*/ 583 h 612"/>
                  <a:gd name="T74" fmla="*/ 243 w 612"/>
                  <a:gd name="T75" fmla="*/ 571 h 612"/>
                  <a:gd name="T76" fmla="*/ 222 w 612"/>
                  <a:gd name="T77" fmla="*/ 550 h 612"/>
                  <a:gd name="T78" fmla="*/ 151 w 612"/>
                  <a:gd name="T79" fmla="*/ 479 h 612"/>
                  <a:gd name="T80" fmla="*/ 35 w 612"/>
                  <a:gd name="T81" fmla="*/ 363 h 612"/>
                  <a:gd name="T82" fmla="*/ 28 w 612"/>
                  <a:gd name="T83" fmla="*/ 353 h 612"/>
                  <a:gd name="T84" fmla="*/ 32 w 612"/>
                  <a:gd name="T85" fmla="*/ 334 h 612"/>
                  <a:gd name="T86" fmla="*/ 40 w 612"/>
                  <a:gd name="T87" fmla="*/ 326 h 612"/>
                  <a:gd name="T88" fmla="*/ 86 w 612"/>
                  <a:gd name="T89" fmla="*/ 280 h 612"/>
                  <a:gd name="T90" fmla="*/ 236 w 612"/>
                  <a:gd name="T91" fmla="*/ 130 h 612"/>
                  <a:gd name="T92" fmla="*/ 335 w 612"/>
                  <a:gd name="T93" fmla="*/ 30 h 612"/>
                  <a:gd name="T94" fmla="*/ 339 w 612"/>
                  <a:gd name="T95" fmla="*/ 28 h 612"/>
                  <a:gd name="T96" fmla="*/ 358 w 612"/>
                  <a:gd name="T97" fmla="*/ 28 h 612"/>
                  <a:gd name="T98" fmla="*/ 398 w 612"/>
                  <a:gd name="T99" fmla="*/ 30 h 612"/>
                  <a:gd name="T100" fmla="*/ 505 w 612"/>
                  <a:gd name="T101" fmla="*/ 35 h 612"/>
                  <a:gd name="T102" fmla="*/ 546 w 612"/>
                  <a:gd name="T103" fmla="*/ 38 h 612"/>
                  <a:gd name="T104" fmla="*/ 558 w 612"/>
                  <a:gd name="T105" fmla="*/ 38 h 612"/>
                  <a:gd name="T106" fmla="*/ 565 w 612"/>
                  <a:gd name="T107" fmla="*/ 39 h 612"/>
                  <a:gd name="T108" fmla="*/ 574 w 612"/>
                  <a:gd name="T109" fmla="*/ 51 h 612"/>
                  <a:gd name="T110" fmla="*/ 574 w 612"/>
                  <a:gd name="T111" fmla="*/ 59 h 612"/>
                  <a:gd name="T112" fmla="*/ 576 w 612"/>
                  <a:gd name="T113" fmla="*/ 95 h 612"/>
                  <a:gd name="T114" fmla="*/ 585 w 612"/>
                  <a:gd name="T115" fmla="*/ 267 h 612"/>
                  <a:gd name="T116" fmla="*/ 584 w 612"/>
                  <a:gd name="T117" fmla="*/ 273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2" h="612">
                    <a:moveTo>
                      <a:pt x="612" y="266"/>
                    </a:moveTo>
                    <a:cubicBezTo>
                      <a:pt x="612" y="263"/>
                      <a:pt x="611" y="260"/>
                      <a:pt x="611" y="257"/>
                    </a:cubicBezTo>
                    <a:cubicBezTo>
                      <a:pt x="611" y="245"/>
                      <a:pt x="610" y="232"/>
                      <a:pt x="609" y="220"/>
                    </a:cubicBezTo>
                    <a:cubicBezTo>
                      <a:pt x="607" y="184"/>
                      <a:pt x="606" y="148"/>
                      <a:pt x="604" y="113"/>
                    </a:cubicBezTo>
                    <a:cubicBezTo>
                      <a:pt x="603" y="92"/>
                      <a:pt x="601" y="71"/>
                      <a:pt x="600" y="51"/>
                    </a:cubicBezTo>
                    <a:cubicBezTo>
                      <a:pt x="599" y="28"/>
                      <a:pt x="581" y="12"/>
                      <a:pt x="559" y="11"/>
                    </a:cubicBezTo>
                    <a:cubicBezTo>
                      <a:pt x="550" y="11"/>
                      <a:pt x="541" y="10"/>
                      <a:pt x="532" y="10"/>
                    </a:cubicBezTo>
                    <a:cubicBezTo>
                      <a:pt x="471" y="7"/>
                      <a:pt x="410" y="3"/>
                      <a:pt x="349" y="0"/>
                    </a:cubicBezTo>
                    <a:cubicBezTo>
                      <a:pt x="340" y="0"/>
                      <a:pt x="333" y="1"/>
                      <a:pt x="326" y="5"/>
                    </a:cubicBezTo>
                    <a:cubicBezTo>
                      <a:pt x="323" y="6"/>
                      <a:pt x="321" y="7"/>
                      <a:pt x="319" y="9"/>
                    </a:cubicBezTo>
                    <a:cubicBezTo>
                      <a:pt x="291" y="37"/>
                      <a:pt x="263" y="65"/>
                      <a:pt x="235" y="93"/>
                    </a:cubicBezTo>
                    <a:cubicBezTo>
                      <a:pt x="184" y="144"/>
                      <a:pt x="133" y="194"/>
                      <a:pt x="83" y="245"/>
                    </a:cubicBezTo>
                    <a:cubicBezTo>
                      <a:pt x="65" y="263"/>
                      <a:pt x="46" y="281"/>
                      <a:pt x="28" y="299"/>
                    </a:cubicBezTo>
                    <a:cubicBezTo>
                      <a:pt x="24" y="304"/>
                      <a:pt x="19" y="308"/>
                      <a:pt x="15" y="313"/>
                    </a:cubicBezTo>
                    <a:cubicBezTo>
                      <a:pt x="5" y="322"/>
                      <a:pt x="0" y="334"/>
                      <a:pt x="0" y="348"/>
                    </a:cubicBezTo>
                    <a:cubicBezTo>
                      <a:pt x="1" y="372"/>
                      <a:pt x="21" y="387"/>
                      <a:pt x="37" y="403"/>
                    </a:cubicBezTo>
                    <a:cubicBezTo>
                      <a:pt x="59" y="425"/>
                      <a:pt x="81" y="448"/>
                      <a:pt x="104" y="470"/>
                    </a:cubicBezTo>
                    <a:cubicBezTo>
                      <a:pt x="228" y="594"/>
                      <a:pt x="228" y="594"/>
                      <a:pt x="228" y="594"/>
                    </a:cubicBezTo>
                    <a:cubicBezTo>
                      <a:pt x="238" y="605"/>
                      <a:pt x="251" y="612"/>
                      <a:pt x="267" y="612"/>
                    </a:cubicBezTo>
                    <a:cubicBezTo>
                      <a:pt x="280" y="611"/>
                      <a:pt x="290" y="605"/>
                      <a:pt x="299" y="597"/>
                    </a:cubicBezTo>
                    <a:cubicBezTo>
                      <a:pt x="312" y="584"/>
                      <a:pt x="324" y="571"/>
                      <a:pt x="337" y="559"/>
                    </a:cubicBezTo>
                    <a:cubicBezTo>
                      <a:pt x="483" y="413"/>
                      <a:pt x="483" y="413"/>
                      <a:pt x="483" y="413"/>
                    </a:cubicBezTo>
                    <a:cubicBezTo>
                      <a:pt x="521" y="375"/>
                      <a:pt x="559" y="337"/>
                      <a:pt x="597" y="299"/>
                    </a:cubicBezTo>
                    <a:cubicBezTo>
                      <a:pt x="599" y="297"/>
                      <a:pt x="601" y="295"/>
                      <a:pt x="603" y="293"/>
                    </a:cubicBezTo>
                    <a:cubicBezTo>
                      <a:pt x="605" y="291"/>
                      <a:pt x="606" y="289"/>
                      <a:pt x="606" y="287"/>
                    </a:cubicBezTo>
                    <a:cubicBezTo>
                      <a:pt x="610" y="280"/>
                      <a:pt x="612" y="274"/>
                      <a:pt x="612" y="266"/>
                    </a:cubicBezTo>
                    <a:close/>
                    <a:moveTo>
                      <a:pt x="584" y="273"/>
                    </a:moveTo>
                    <a:cubicBezTo>
                      <a:pt x="583" y="274"/>
                      <a:pt x="582" y="275"/>
                      <a:pt x="582" y="276"/>
                    </a:cubicBezTo>
                    <a:cubicBezTo>
                      <a:pt x="500" y="358"/>
                      <a:pt x="500" y="358"/>
                      <a:pt x="500" y="358"/>
                    </a:cubicBezTo>
                    <a:cubicBezTo>
                      <a:pt x="449" y="409"/>
                      <a:pt x="398" y="459"/>
                      <a:pt x="348" y="510"/>
                    </a:cubicBezTo>
                    <a:cubicBezTo>
                      <a:pt x="329" y="528"/>
                      <a:pt x="311" y="546"/>
                      <a:pt x="293" y="564"/>
                    </a:cubicBezTo>
                    <a:cubicBezTo>
                      <a:pt x="289" y="569"/>
                      <a:pt x="284" y="573"/>
                      <a:pt x="280" y="578"/>
                    </a:cubicBezTo>
                    <a:cubicBezTo>
                      <a:pt x="277" y="580"/>
                      <a:pt x="277" y="580"/>
                      <a:pt x="277" y="580"/>
                    </a:cubicBezTo>
                    <a:cubicBezTo>
                      <a:pt x="276" y="582"/>
                      <a:pt x="274" y="583"/>
                      <a:pt x="272" y="584"/>
                    </a:cubicBezTo>
                    <a:cubicBezTo>
                      <a:pt x="269" y="585"/>
                      <a:pt x="268" y="585"/>
                      <a:pt x="265" y="585"/>
                    </a:cubicBezTo>
                    <a:cubicBezTo>
                      <a:pt x="265" y="585"/>
                      <a:pt x="262" y="584"/>
                      <a:pt x="263" y="585"/>
                    </a:cubicBezTo>
                    <a:cubicBezTo>
                      <a:pt x="261" y="584"/>
                      <a:pt x="259" y="584"/>
                      <a:pt x="257" y="583"/>
                    </a:cubicBezTo>
                    <a:cubicBezTo>
                      <a:pt x="252" y="581"/>
                      <a:pt x="247" y="576"/>
                      <a:pt x="243" y="571"/>
                    </a:cubicBezTo>
                    <a:cubicBezTo>
                      <a:pt x="236" y="564"/>
                      <a:pt x="229" y="557"/>
                      <a:pt x="222" y="550"/>
                    </a:cubicBezTo>
                    <a:cubicBezTo>
                      <a:pt x="151" y="479"/>
                      <a:pt x="151" y="479"/>
                      <a:pt x="151" y="479"/>
                    </a:cubicBezTo>
                    <a:cubicBezTo>
                      <a:pt x="112" y="441"/>
                      <a:pt x="74" y="402"/>
                      <a:pt x="35" y="363"/>
                    </a:cubicBezTo>
                    <a:cubicBezTo>
                      <a:pt x="32" y="360"/>
                      <a:pt x="29" y="356"/>
                      <a:pt x="28" y="353"/>
                    </a:cubicBezTo>
                    <a:cubicBezTo>
                      <a:pt x="26" y="346"/>
                      <a:pt x="27" y="339"/>
                      <a:pt x="32" y="334"/>
                    </a:cubicBezTo>
                    <a:cubicBezTo>
                      <a:pt x="34" y="331"/>
                      <a:pt x="37" y="329"/>
                      <a:pt x="40" y="326"/>
                    </a:cubicBezTo>
                    <a:cubicBezTo>
                      <a:pt x="55" y="311"/>
                      <a:pt x="71" y="295"/>
                      <a:pt x="86" y="280"/>
                    </a:cubicBezTo>
                    <a:cubicBezTo>
                      <a:pt x="136" y="230"/>
                      <a:pt x="186" y="180"/>
                      <a:pt x="236" y="130"/>
                    </a:cubicBezTo>
                    <a:cubicBezTo>
                      <a:pt x="269" y="96"/>
                      <a:pt x="302" y="63"/>
                      <a:pt x="335" y="30"/>
                    </a:cubicBezTo>
                    <a:cubicBezTo>
                      <a:pt x="337" y="30"/>
                      <a:pt x="338" y="29"/>
                      <a:pt x="339" y="28"/>
                    </a:cubicBezTo>
                    <a:cubicBezTo>
                      <a:pt x="342" y="25"/>
                      <a:pt x="353" y="27"/>
                      <a:pt x="358" y="28"/>
                    </a:cubicBezTo>
                    <a:cubicBezTo>
                      <a:pt x="371" y="28"/>
                      <a:pt x="384" y="29"/>
                      <a:pt x="398" y="30"/>
                    </a:cubicBezTo>
                    <a:cubicBezTo>
                      <a:pt x="434" y="32"/>
                      <a:pt x="469" y="33"/>
                      <a:pt x="505" y="35"/>
                    </a:cubicBezTo>
                    <a:cubicBezTo>
                      <a:pt x="519" y="36"/>
                      <a:pt x="533" y="37"/>
                      <a:pt x="546" y="38"/>
                    </a:cubicBezTo>
                    <a:cubicBezTo>
                      <a:pt x="550" y="38"/>
                      <a:pt x="554" y="38"/>
                      <a:pt x="558" y="38"/>
                    </a:cubicBezTo>
                    <a:cubicBezTo>
                      <a:pt x="561" y="38"/>
                      <a:pt x="562" y="38"/>
                      <a:pt x="565" y="39"/>
                    </a:cubicBezTo>
                    <a:cubicBezTo>
                      <a:pt x="569" y="41"/>
                      <a:pt x="573" y="47"/>
                      <a:pt x="574" y="51"/>
                    </a:cubicBezTo>
                    <a:cubicBezTo>
                      <a:pt x="574" y="54"/>
                      <a:pt x="574" y="57"/>
                      <a:pt x="574" y="59"/>
                    </a:cubicBezTo>
                    <a:cubicBezTo>
                      <a:pt x="575" y="71"/>
                      <a:pt x="575" y="83"/>
                      <a:pt x="576" y="95"/>
                    </a:cubicBezTo>
                    <a:cubicBezTo>
                      <a:pt x="579" y="152"/>
                      <a:pt x="582" y="209"/>
                      <a:pt x="585" y="267"/>
                    </a:cubicBezTo>
                    <a:cubicBezTo>
                      <a:pt x="585" y="269"/>
                      <a:pt x="585" y="272"/>
                      <a:pt x="584" y="2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73">
                <a:extLst>
                  <a:ext uri="{FF2B5EF4-FFF2-40B4-BE49-F238E27FC236}">
                    <a16:creationId xmlns:a16="http://schemas.microsoft.com/office/drawing/2014/main" id="{FEC76634-AF71-4FE0-BDDD-032CB847C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2601" y="4637088"/>
                <a:ext cx="277813" cy="277813"/>
              </a:xfrm>
              <a:custGeom>
                <a:avLst/>
                <a:gdLst>
                  <a:gd name="T0" fmla="*/ 20 w 112"/>
                  <a:gd name="T1" fmla="*/ 21 h 112"/>
                  <a:gd name="T2" fmla="*/ 18 w 112"/>
                  <a:gd name="T3" fmla="*/ 91 h 112"/>
                  <a:gd name="T4" fmla="*/ 20 w 112"/>
                  <a:gd name="T5" fmla="*/ 93 h 112"/>
                  <a:gd name="T6" fmla="*/ 21 w 112"/>
                  <a:gd name="T7" fmla="*/ 94 h 112"/>
                  <a:gd name="T8" fmla="*/ 91 w 112"/>
                  <a:gd name="T9" fmla="*/ 93 h 112"/>
                  <a:gd name="T10" fmla="*/ 91 w 112"/>
                  <a:gd name="T11" fmla="*/ 21 h 112"/>
                  <a:gd name="T12" fmla="*/ 20 w 112"/>
                  <a:gd name="T13" fmla="*/ 21 h 112"/>
                  <a:gd name="T14" fmla="*/ 72 w 112"/>
                  <a:gd name="T15" fmla="*/ 73 h 112"/>
                  <a:gd name="T16" fmla="*/ 39 w 112"/>
                  <a:gd name="T17" fmla="*/ 73 h 112"/>
                  <a:gd name="T18" fmla="*/ 39 w 112"/>
                  <a:gd name="T19" fmla="*/ 40 h 112"/>
                  <a:gd name="T20" fmla="*/ 72 w 112"/>
                  <a:gd name="T21" fmla="*/ 40 h 112"/>
                  <a:gd name="T22" fmla="*/ 72 w 112"/>
                  <a:gd name="T23" fmla="*/ 7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2" h="112">
                    <a:moveTo>
                      <a:pt x="20" y="21"/>
                    </a:moveTo>
                    <a:cubicBezTo>
                      <a:pt x="0" y="40"/>
                      <a:pt x="1" y="71"/>
                      <a:pt x="18" y="91"/>
                    </a:cubicBezTo>
                    <a:cubicBezTo>
                      <a:pt x="19" y="92"/>
                      <a:pt x="19" y="92"/>
                      <a:pt x="20" y="93"/>
                    </a:cubicBezTo>
                    <a:cubicBezTo>
                      <a:pt x="20" y="93"/>
                      <a:pt x="20" y="93"/>
                      <a:pt x="21" y="94"/>
                    </a:cubicBezTo>
                    <a:cubicBezTo>
                      <a:pt x="41" y="112"/>
                      <a:pt x="72" y="111"/>
                      <a:pt x="91" y="93"/>
                    </a:cubicBezTo>
                    <a:cubicBezTo>
                      <a:pt x="112" y="73"/>
                      <a:pt x="110" y="40"/>
                      <a:pt x="91" y="21"/>
                    </a:cubicBezTo>
                    <a:cubicBezTo>
                      <a:pt x="72" y="0"/>
                      <a:pt x="39" y="2"/>
                      <a:pt x="20" y="21"/>
                    </a:cubicBezTo>
                    <a:close/>
                    <a:moveTo>
                      <a:pt x="72" y="73"/>
                    </a:moveTo>
                    <a:cubicBezTo>
                      <a:pt x="63" y="83"/>
                      <a:pt x="48" y="83"/>
                      <a:pt x="39" y="73"/>
                    </a:cubicBezTo>
                    <a:cubicBezTo>
                      <a:pt x="29" y="64"/>
                      <a:pt x="29" y="49"/>
                      <a:pt x="39" y="40"/>
                    </a:cubicBezTo>
                    <a:cubicBezTo>
                      <a:pt x="48" y="30"/>
                      <a:pt x="63" y="31"/>
                      <a:pt x="72" y="40"/>
                    </a:cubicBezTo>
                    <a:cubicBezTo>
                      <a:pt x="82" y="49"/>
                      <a:pt x="81" y="64"/>
                      <a:pt x="7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13380E2-FB2D-4182-B938-7C7F0215A872}"/>
              </a:ext>
            </a:extLst>
          </p:cNvPr>
          <p:cNvGrpSpPr/>
          <p:nvPr/>
        </p:nvGrpSpPr>
        <p:grpSpPr>
          <a:xfrm>
            <a:off x="477155" y="4656701"/>
            <a:ext cx="2360685" cy="584775"/>
            <a:chOff x="477155" y="4656701"/>
            <a:chExt cx="2360685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1181D5-94EC-40E4-A7EA-1AD76AC5F0F1}"/>
                </a:ext>
              </a:extLst>
            </p:cNvPr>
            <p:cNvSpPr txBox="1"/>
            <p:nvPr/>
          </p:nvSpPr>
          <p:spPr>
            <a:xfrm>
              <a:off x="889978" y="4656701"/>
              <a:ext cx="19478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Ranking</a:t>
              </a:r>
            </a:p>
            <a:p>
              <a:endParaRPr lang="en-US" sz="1600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4B83969-E0C5-469F-A4F3-13435F832B85}"/>
                </a:ext>
              </a:extLst>
            </p:cNvPr>
            <p:cNvGrpSpPr/>
            <p:nvPr/>
          </p:nvGrpSpPr>
          <p:grpSpPr>
            <a:xfrm>
              <a:off x="477155" y="4688508"/>
              <a:ext cx="226730" cy="229772"/>
              <a:chOff x="8375651" y="4357688"/>
              <a:chExt cx="1538288" cy="1558925"/>
            </a:xfrm>
            <a:solidFill>
              <a:schemeClr val="bg1"/>
            </a:solidFill>
          </p:grpSpPr>
          <p:sp>
            <p:nvSpPr>
              <p:cNvPr id="38" name="Freeform 77">
                <a:extLst>
                  <a:ext uri="{FF2B5EF4-FFF2-40B4-BE49-F238E27FC236}">
                    <a16:creationId xmlns:a16="http://schemas.microsoft.com/office/drawing/2014/main" id="{A5AF8656-5FD2-4287-91C1-892C3F470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8251" y="4357688"/>
                <a:ext cx="571500" cy="552450"/>
              </a:xfrm>
              <a:custGeom>
                <a:avLst/>
                <a:gdLst>
                  <a:gd name="T0" fmla="*/ 32 w 230"/>
                  <a:gd name="T1" fmla="*/ 210 h 223"/>
                  <a:gd name="T2" fmla="*/ 114 w 230"/>
                  <a:gd name="T3" fmla="*/ 176 h 223"/>
                  <a:gd name="T4" fmla="*/ 120 w 230"/>
                  <a:gd name="T5" fmla="*/ 176 h 223"/>
                  <a:gd name="T6" fmla="*/ 199 w 230"/>
                  <a:gd name="T7" fmla="*/ 211 h 223"/>
                  <a:gd name="T8" fmla="*/ 218 w 230"/>
                  <a:gd name="T9" fmla="*/ 191 h 223"/>
                  <a:gd name="T10" fmla="*/ 131 w 230"/>
                  <a:gd name="T11" fmla="*/ 149 h 223"/>
                  <a:gd name="T12" fmla="*/ 131 w 230"/>
                  <a:gd name="T13" fmla="*/ 116 h 223"/>
                  <a:gd name="T14" fmla="*/ 169 w 230"/>
                  <a:gd name="T15" fmla="*/ 81 h 223"/>
                  <a:gd name="T16" fmla="*/ 154 w 230"/>
                  <a:gd name="T17" fmla="*/ 19 h 223"/>
                  <a:gd name="T18" fmla="*/ 90 w 230"/>
                  <a:gd name="T19" fmla="*/ 10 h 223"/>
                  <a:gd name="T20" fmla="*/ 58 w 230"/>
                  <a:gd name="T21" fmla="*/ 63 h 223"/>
                  <a:gd name="T22" fmla="*/ 85 w 230"/>
                  <a:gd name="T23" fmla="*/ 63 h 223"/>
                  <a:gd name="T24" fmla="*/ 102 w 230"/>
                  <a:gd name="T25" fmla="*/ 34 h 223"/>
                  <a:gd name="T26" fmla="*/ 135 w 230"/>
                  <a:gd name="T27" fmla="*/ 39 h 223"/>
                  <a:gd name="T28" fmla="*/ 143 w 230"/>
                  <a:gd name="T29" fmla="*/ 72 h 223"/>
                  <a:gd name="T30" fmla="*/ 117 w 230"/>
                  <a:gd name="T31" fmla="*/ 91 h 223"/>
                  <a:gd name="T32" fmla="*/ 104 w 230"/>
                  <a:gd name="T33" fmla="*/ 105 h 223"/>
                  <a:gd name="T34" fmla="*/ 104 w 230"/>
                  <a:gd name="T35" fmla="*/ 149 h 223"/>
                  <a:gd name="T36" fmla="*/ 12 w 230"/>
                  <a:gd name="T37" fmla="*/ 191 h 223"/>
                  <a:gd name="T38" fmla="*/ 32 w 230"/>
                  <a:gd name="T39" fmla="*/ 21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0" h="223">
                    <a:moveTo>
                      <a:pt x="32" y="210"/>
                    </a:moveTo>
                    <a:cubicBezTo>
                      <a:pt x="54" y="187"/>
                      <a:pt x="84" y="176"/>
                      <a:pt x="114" y="176"/>
                    </a:cubicBezTo>
                    <a:cubicBezTo>
                      <a:pt x="116" y="176"/>
                      <a:pt x="118" y="176"/>
                      <a:pt x="120" y="176"/>
                    </a:cubicBezTo>
                    <a:cubicBezTo>
                      <a:pt x="149" y="177"/>
                      <a:pt x="177" y="189"/>
                      <a:pt x="199" y="211"/>
                    </a:cubicBezTo>
                    <a:cubicBezTo>
                      <a:pt x="211" y="223"/>
                      <a:pt x="230" y="204"/>
                      <a:pt x="218" y="191"/>
                    </a:cubicBezTo>
                    <a:cubicBezTo>
                      <a:pt x="194" y="168"/>
                      <a:pt x="164" y="153"/>
                      <a:pt x="131" y="149"/>
                    </a:cubicBezTo>
                    <a:cubicBezTo>
                      <a:pt x="131" y="116"/>
                      <a:pt x="131" y="116"/>
                      <a:pt x="131" y="116"/>
                    </a:cubicBezTo>
                    <a:cubicBezTo>
                      <a:pt x="148" y="111"/>
                      <a:pt x="162" y="98"/>
                      <a:pt x="169" y="81"/>
                    </a:cubicBezTo>
                    <a:cubicBezTo>
                      <a:pt x="177" y="60"/>
                      <a:pt x="170" y="34"/>
                      <a:pt x="154" y="19"/>
                    </a:cubicBezTo>
                    <a:cubicBezTo>
                      <a:pt x="137" y="3"/>
                      <a:pt x="111" y="0"/>
                      <a:pt x="90" y="10"/>
                    </a:cubicBezTo>
                    <a:cubicBezTo>
                      <a:pt x="70" y="19"/>
                      <a:pt x="57" y="42"/>
                      <a:pt x="58" y="63"/>
                    </a:cubicBezTo>
                    <a:cubicBezTo>
                      <a:pt x="58" y="81"/>
                      <a:pt x="86" y="81"/>
                      <a:pt x="85" y="63"/>
                    </a:cubicBezTo>
                    <a:cubicBezTo>
                      <a:pt x="85" y="50"/>
                      <a:pt x="91" y="40"/>
                      <a:pt x="102" y="34"/>
                    </a:cubicBezTo>
                    <a:cubicBezTo>
                      <a:pt x="112" y="29"/>
                      <a:pt x="127" y="31"/>
                      <a:pt x="135" y="39"/>
                    </a:cubicBezTo>
                    <a:cubicBezTo>
                      <a:pt x="145" y="47"/>
                      <a:pt x="147" y="60"/>
                      <a:pt x="143" y="72"/>
                    </a:cubicBezTo>
                    <a:cubicBezTo>
                      <a:pt x="140" y="83"/>
                      <a:pt x="128" y="91"/>
                      <a:pt x="117" y="91"/>
                    </a:cubicBezTo>
                    <a:cubicBezTo>
                      <a:pt x="110" y="92"/>
                      <a:pt x="104" y="97"/>
                      <a:pt x="104" y="105"/>
                    </a:cubicBezTo>
                    <a:cubicBezTo>
                      <a:pt x="104" y="149"/>
                      <a:pt x="104" y="149"/>
                      <a:pt x="104" y="149"/>
                    </a:cubicBezTo>
                    <a:cubicBezTo>
                      <a:pt x="69" y="151"/>
                      <a:pt x="37" y="167"/>
                      <a:pt x="12" y="191"/>
                    </a:cubicBezTo>
                    <a:cubicBezTo>
                      <a:pt x="0" y="203"/>
                      <a:pt x="19" y="222"/>
                      <a:pt x="32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78">
                <a:extLst>
                  <a:ext uri="{FF2B5EF4-FFF2-40B4-BE49-F238E27FC236}">
                    <a16:creationId xmlns:a16="http://schemas.microsoft.com/office/drawing/2014/main" id="{1161B377-93C6-4805-8A3C-9DD2B3599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75651" y="4846638"/>
                <a:ext cx="1538288" cy="1069975"/>
              </a:xfrm>
              <a:custGeom>
                <a:avLst/>
                <a:gdLst>
                  <a:gd name="T0" fmla="*/ 620 w 620"/>
                  <a:gd name="T1" fmla="*/ 391 h 432"/>
                  <a:gd name="T2" fmla="*/ 620 w 620"/>
                  <a:gd name="T3" fmla="*/ 60 h 432"/>
                  <a:gd name="T4" fmla="*/ 610 w 620"/>
                  <a:gd name="T5" fmla="*/ 47 h 432"/>
                  <a:gd name="T6" fmla="*/ 456 w 620"/>
                  <a:gd name="T7" fmla="*/ 3 h 432"/>
                  <a:gd name="T8" fmla="*/ 453 w 620"/>
                  <a:gd name="T9" fmla="*/ 3 h 432"/>
                  <a:gd name="T10" fmla="*/ 436 w 620"/>
                  <a:gd name="T11" fmla="*/ 19 h 432"/>
                  <a:gd name="T12" fmla="*/ 424 w 620"/>
                  <a:gd name="T13" fmla="*/ 83 h 432"/>
                  <a:gd name="T14" fmla="*/ 372 w 620"/>
                  <a:gd name="T15" fmla="*/ 131 h 432"/>
                  <a:gd name="T16" fmla="*/ 226 w 620"/>
                  <a:gd name="T17" fmla="*/ 117 h 432"/>
                  <a:gd name="T18" fmla="*/ 190 w 620"/>
                  <a:gd name="T19" fmla="*/ 72 h 432"/>
                  <a:gd name="T20" fmla="*/ 184 w 620"/>
                  <a:gd name="T21" fmla="*/ 20 h 432"/>
                  <a:gd name="T22" fmla="*/ 178 w 620"/>
                  <a:gd name="T23" fmla="*/ 5 h 432"/>
                  <a:gd name="T24" fmla="*/ 167 w 620"/>
                  <a:gd name="T25" fmla="*/ 3 h 432"/>
                  <a:gd name="T26" fmla="*/ 13 w 620"/>
                  <a:gd name="T27" fmla="*/ 47 h 432"/>
                  <a:gd name="T28" fmla="*/ 10 w 620"/>
                  <a:gd name="T29" fmla="*/ 47 h 432"/>
                  <a:gd name="T30" fmla="*/ 0 w 620"/>
                  <a:gd name="T31" fmla="*/ 60 h 432"/>
                  <a:gd name="T32" fmla="*/ 0 w 620"/>
                  <a:gd name="T33" fmla="*/ 388 h 432"/>
                  <a:gd name="T34" fmla="*/ 1 w 620"/>
                  <a:gd name="T35" fmla="*/ 403 h 432"/>
                  <a:gd name="T36" fmla="*/ 51 w 620"/>
                  <a:gd name="T37" fmla="*/ 431 h 432"/>
                  <a:gd name="T38" fmla="*/ 553 w 620"/>
                  <a:gd name="T39" fmla="*/ 431 h 432"/>
                  <a:gd name="T40" fmla="*/ 615 w 620"/>
                  <a:gd name="T41" fmla="*/ 412 h 432"/>
                  <a:gd name="T42" fmla="*/ 620 w 620"/>
                  <a:gd name="T43" fmla="*/ 391 h 432"/>
                  <a:gd name="T44" fmla="*/ 592 w 620"/>
                  <a:gd name="T45" fmla="*/ 397 h 432"/>
                  <a:gd name="T46" fmla="*/ 592 w 620"/>
                  <a:gd name="T47" fmla="*/ 398 h 432"/>
                  <a:gd name="T48" fmla="*/ 587 w 620"/>
                  <a:gd name="T49" fmla="*/ 401 h 432"/>
                  <a:gd name="T50" fmla="*/ 569 w 620"/>
                  <a:gd name="T51" fmla="*/ 404 h 432"/>
                  <a:gd name="T52" fmla="*/ 51 w 620"/>
                  <a:gd name="T53" fmla="*/ 404 h 432"/>
                  <a:gd name="T54" fmla="*/ 30 w 620"/>
                  <a:gd name="T55" fmla="*/ 399 h 432"/>
                  <a:gd name="T56" fmla="*/ 28 w 620"/>
                  <a:gd name="T57" fmla="*/ 398 h 432"/>
                  <a:gd name="T58" fmla="*/ 28 w 620"/>
                  <a:gd name="T59" fmla="*/ 397 h 432"/>
                  <a:gd name="T60" fmla="*/ 28 w 620"/>
                  <a:gd name="T61" fmla="*/ 71 h 432"/>
                  <a:gd name="T62" fmla="*/ 155 w 620"/>
                  <a:gd name="T63" fmla="*/ 35 h 432"/>
                  <a:gd name="T64" fmla="*/ 225 w 620"/>
                  <a:gd name="T65" fmla="*/ 150 h 432"/>
                  <a:gd name="T66" fmla="*/ 390 w 620"/>
                  <a:gd name="T67" fmla="*/ 152 h 432"/>
                  <a:gd name="T68" fmla="*/ 465 w 620"/>
                  <a:gd name="T69" fmla="*/ 34 h 432"/>
                  <a:gd name="T70" fmla="*/ 592 w 620"/>
                  <a:gd name="T71" fmla="*/ 71 h 432"/>
                  <a:gd name="T72" fmla="*/ 592 w 620"/>
                  <a:gd name="T73" fmla="*/ 3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0" h="432">
                    <a:moveTo>
                      <a:pt x="620" y="391"/>
                    </a:moveTo>
                    <a:cubicBezTo>
                      <a:pt x="620" y="60"/>
                      <a:pt x="620" y="60"/>
                      <a:pt x="620" y="60"/>
                    </a:cubicBezTo>
                    <a:cubicBezTo>
                      <a:pt x="620" y="54"/>
                      <a:pt x="616" y="49"/>
                      <a:pt x="610" y="47"/>
                    </a:cubicBezTo>
                    <a:cubicBezTo>
                      <a:pt x="558" y="33"/>
                      <a:pt x="507" y="18"/>
                      <a:pt x="456" y="3"/>
                    </a:cubicBezTo>
                    <a:cubicBezTo>
                      <a:pt x="455" y="3"/>
                      <a:pt x="454" y="3"/>
                      <a:pt x="453" y="3"/>
                    </a:cubicBezTo>
                    <a:cubicBezTo>
                      <a:pt x="443" y="0"/>
                      <a:pt x="435" y="10"/>
                      <a:pt x="436" y="19"/>
                    </a:cubicBezTo>
                    <a:cubicBezTo>
                      <a:pt x="440" y="41"/>
                      <a:pt x="435" y="64"/>
                      <a:pt x="424" y="83"/>
                    </a:cubicBezTo>
                    <a:cubicBezTo>
                      <a:pt x="412" y="104"/>
                      <a:pt x="394" y="120"/>
                      <a:pt x="372" y="131"/>
                    </a:cubicBezTo>
                    <a:cubicBezTo>
                      <a:pt x="326" y="155"/>
                      <a:pt x="267" y="150"/>
                      <a:pt x="226" y="117"/>
                    </a:cubicBezTo>
                    <a:cubicBezTo>
                      <a:pt x="210" y="105"/>
                      <a:pt x="198" y="90"/>
                      <a:pt x="190" y="72"/>
                    </a:cubicBezTo>
                    <a:cubicBezTo>
                      <a:pt x="183" y="56"/>
                      <a:pt x="181" y="36"/>
                      <a:pt x="184" y="20"/>
                    </a:cubicBezTo>
                    <a:cubicBezTo>
                      <a:pt x="185" y="14"/>
                      <a:pt x="183" y="8"/>
                      <a:pt x="178" y="5"/>
                    </a:cubicBezTo>
                    <a:cubicBezTo>
                      <a:pt x="175" y="3"/>
                      <a:pt x="171" y="2"/>
                      <a:pt x="167" y="3"/>
                    </a:cubicBezTo>
                    <a:cubicBezTo>
                      <a:pt x="116" y="18"/>
                      <a:pt x="64" y="32"/>
                      <a:pt x="13" y="47"/>
                    </a:cubicBezTo>
                    <a:cubicBezTo>
                      <a:pt x="12" y="47"/>
                      <a:pt x="11" y="47"/>
                      <a:pt x="10" y="47"/>
                    </a:cubicBezTo>
                    <a:cubicBezTo>
                      <a:pt x="5" y="49"/>
                      <a:pt x="0" y="54"/>
                      <a:pt x="0" y="60"/>
                    </a:cubicBezTo>
                    <a:cubicBezTo>
                      <a:pt x="0" y="388"/>
                      <a:pt x="0" y="388"/>
                      <a:pt x="0" y="388"/>
                    </a:cubicBezTo>
                    <a:cubicBezTo>
                      <a:pt x="0" y="393"/>
                      <a:pt x="0" y="398"/>
                      <a:pt x="1" y="403"/>
                    </a:cubicBezTo>
                    <a:cubicBezTo>
                      <a:pt x="4" y="425"/>
                      <a:pt x="34" y="431"/>
                      <a:pt x="51" y="431"/>
                    </a:cubicBezTo>
                    <a:cubicBezTo>
                      <a:pt x="553" y="431"/>
                      <a:pt x="553" y="431"/>
                      <a:pt x="553" y="431"/>
                    </a:cubicBezTo>
                    <a:cubicBezTo>
                      <a:pt x="575" y="431"/>
                      <a:pt x="602" y="432"/>
                      <a:pt x="615" y="412"/>
                    </a:cubicBezTo>
                    <a:cubicBezTo>
                      <a:pt x="620" y="405"/>
                      <a:pt x="620" y="398"/>
                      <a:pt x="620" y="391"/>
                    </a:cubicBezTo>
                    <a:close/>
                    <a:moveTo>
                      <a:pt x="592" y="397"/>
                    </a:moveTo>
                    <a:cubicBezTo>
                      <a:pt x="592" y="398"/>
                      <a:pt x="591" y="398"/>
                      <a:pt x="592" y="398"/>
                    </a:cubicBezTo>
                    <a:cubicBezTo>
                      <a:pt x="590" y="399"/>
                      <a:pt x="588" y="400"/>
                      <a:pt x="587" y="401"/>
                    </a:cubicBezTo>
                    <a:cubicBezTo>
                      <a:pt x="581" y="403"/>
                      <a:pt x="575" y="404"/>
                      <a:pt x="569" y="404"/>
                    </a:cubicBezTo>
                    <a:cubicBezTo>
                      <a:pt x="51" y="404"/>
                      <a:pt x="51" y="404"/>
                      <a:pt x="51" y="404"/>
                    </a:cubicBezTo>
                    <a:cubicBezTo>
                      <a:pt x="43" y="404"/>
                      <a:pt x="35" y="402"/>
                      <a:pt x="30" y="399"/>
                    </a:cubicBezTo>
                    <a:cubicBezTo>
                      <a:pt x="30" y="399"/>
                      <a:pt x="28" y="398"/>
                      <a:pt x="28" y="398"/>
                    </a:cubicBezTo>
                    <a:cubicBezTo>
                      <a:pt x="28" y="398"/>
                      <a:pt x="28" y="397"/>
                      <a:pt x="28" y="397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70" y="59"/>
                      <a:pt x="113" y="47"/>
                      <a:pt x="155" y="35"/>
                    </a:cubicBezTo>
                    <a:cubicBezTo>
                      <a:pt x="156" y="82"/>
                      <a:pt x="184" y="125"/>
                      <a:pt x="225" y="150"/>
                    </a:cubicBezTo>
                    <a:cubicBezTo>
                      <a:pt x="275" y="181"/>
                      <a:pt x="339" y="180"/>
                      <a:pt x="390" y="152"/>
                    </a:cubicBezTo>
                    <a:cubicBezTo>
                      <a:pt x="434" y="128"/>
                      <a:pt x="464" y="84"/>
                      <a:pt x="465" y="34"/>
                    </a:cubicBezTo>
                    <a:cubicBezTo>
                      <a:pt x="507" y="46"/>
                      <a:pt x="550" y="59"/>
                      <a:pt x="592" y="71"/>
                    </a:cubicBezTo>
                    <a:lnTo>
                      <a:pt x="592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21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863A499-56A6-4741-A3A3-C5FB4CA7C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331" y="2164838"/>
            <a:ext cx="7713862" cy="40073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0389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2905432" y="0"/>
            <a:ext cx="9286568" cy="183873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2905431" y="-4970"/>
            <a:ext cx="9286569" cy="1853648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97D3B0-4805-471C-B80F-0C9789594312}"/>
              </a:ext>
            </a:extLst>
          </p:cNvPr>
          <p:cNvSpPr/>
          <p:nvPr/>
        </p:nvSpPr>
        <p:spPr>
          <a:xfrm>
            <a:off x="0" y="0"/>
            <a:ext cx="2905432" cy="6858000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FAC989-6087-456A-9CF9-0CEDC9A31FBD}"/>
              </a:ext>
            </a:extLst>
          </p:cNvPr>
          <p:cNvSpPr/>
          <p:nvPr/>
        </p:nvSpPr>
        <p:spPr>
          <a:xfrm>
            <a:off x="3352800" y="2035277"/>
            <a:ext cx="7787640" cy="41568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635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3352800" y="914400"/>
            <a:ext cx="5933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Elastic search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692E279-9F93-48FC-911B-7AC0E80A5D51}"/>
              </a:ext>
            </a:extLst>
          </p:cNvPr>
          <p:cNvGrpSpPr/>
          <p:nvPr/>
        </p:nvGrpSpPr>
        <p:grpSpPr>
          <a:xfrm>
            <a:off x="0" y="5176630"/>
            <a:ext cx="2905429" cy="583502"/>
            <a:chOff x="0" y="2552700"/>
            <a:chExt cx="2905429" cy="58350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B4ABE9-7024-4816-A699-F1308B37897C}"/>
                </a:ext>
              </a:extLst>
            </p:cNvPr>
            <p:cNvSpPr/>
            <p:nvPr/>
          </p:nvSpPr>
          <p:spPr>
            <a:xfrm>
              <a:off x="0" y="2552700"/>
              <a:ext cx="2905429" cy="583502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4773BD-0F89-4676-B080-85E66D4A5AE5}"/>
                </a:ext>
              </a:extLst>
            </p:cNvPr>
            <p:cNvSpPr/>
            <p:nvPr/>
          </p:nvSpPr>
          <p:spPr>
            <a:xfrm>
              <a:off x="1" y="2552700"/>
              <a:ext cx="45719" cy="58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3DDD58F-2A37-4523-BAE4-7265BA04129C}"/>
              </a:ext>
            </a:extLst>
          </p:cNvPr>
          <p:cNvGrpSpPr/>
          <p:nvPr/>
        </p:nvGrpSpPr>
        <p:grpSpPr>
          <a:xfrm>
            <a:off x="472210" y="2035277"/>
            <a:ext cx="2365630" cy="338554"/>
            <a:chOff x="472210" y="2035277"/>
            <a:chExt cx="2365630" cy="338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C67D33-11E0-46C4-9D0E-BB1670D26BB1}"/>
                </a:ext>
              </a:extLst>
            </p:cNvPr>
            <p:cNvSpPr txBox="1"/>
            <p:nvPr/>
          </p:nvSpPr>
          <p:spPr>
            <a:xfrm>
              <a:off x="889978" y="2035277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Term frequency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8ABF7C2-E8EE-4A44-B47F-CDEC1A80679A}"/>
                </a:ext>
              </a:extLst>
            </p:cNvPr>
            <p:cNvGrpSpPr/>
            <p:nvPr/>
          </p:nvGrpSpPr>
          <p:grpSpPr>
            <a:xfrm>
              <a:off x="472210" y="2070345"/>
              <a:ext cx="236620" cy="247344"/>
              <a:chOff x="8323263" y="4287838"/>
              <a:chExt cx="1646238" cy="1720850"/>
            </a:xfrm>
            <a:solidFill>
              <a:schemeClr val="bg1"/>
            </a:solidFill>
          </p:grpSpPr>
          <p:sp>
            <p:nvSpPr>
              <p:cNvPr id="23" name="Freeform 252">
                <a:extLst>
                  <a:ext uri="{FF2B5EF4-FFF2-40B4-BE49-F238E27FC236}">
                    <a16:creationId xmlns:a16="http://schemas.microsoft.com/office/drawing/2014/main" id="{E956E181-033A-4A08-957C-4B63D576B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0000" y="4819650"/>
                <a:ext cx="496888" cy="644525"/>
              </a:xfrm>
              <a:custGeom>
                <a:avLst/>
                <a:gdLst>
                  <a:gd name="T0" fmla="*/ 195 w 200"/>
                  <a:gd name="T1" fmla="*/ 25 h 260"/>
                  <a:gd name="T2" fmla="*/ 190 w 200"/>
                  <a:gd name="T3" fmla="*/ 4 h 260"/>
                  <a:gd name="T4" fmla="*/ 169 w 200"/>
                  <a:gd name="T5" fmla="*/ 9 h 260"/>
                  <a:gd name="T6" fmla="*/ 63 w 200"/>
                  <a:gd name="T7" fmla="*/ 155 h 260"/>
                  <a:gd name="T8" fmla="*/ 5 w 200"/>
                  <a:gd name="T9" fmla="*/ 235 h 260"/>
                  <a:gd name="T10" fmla="*/ 10 w 200"/>
                  <a:gd name="T11" fmla="*/ 256 h 260"/>
                  <a:gd name="T12" fmla="*/ 31 w 200"/>
                  <a:gd name="T13" fmla="*/ 250 h 260"/>
                  <a:gd name="T14" fmla="*/ 137 w 200"/>
                  <a:gd name="T15" fmla="*/ 104 h 260"/>
                  <a:gd name="T16" fmla="*/ 195 w 200"/>
                  <a:gd name="T17" fmla="*/ 2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60">
                    <a:moveTo>
                      <a:pt x="195" y="25"/>
                    </a:moveTo>
                    <a:cubicBezTo>
                      <a:pt x="200" y="18"/>
                      <a:pt x="196" y="8"/>
                      <a:pt x="190" y="4"/>
                    </a:cubicBezTo>
                    <a:cubicBezTo>
                      <a:pt x="182" y="0"/>
                      <a:pt x="174" y="3"/>
                      <a:pt x="169" y="9"/>
                    </a:cubicBezTo>
                    <a:cubicBezTo>
                      <a:pt x="134" y="58"/>
                      <a:pt x="98" y="107"/>
                      <a:pt x="63" y="155"/>
                    </a:cubicBezTo>
                    <a:cubicBezTo>
                      <a:pt x="44" y="182"/>
                      <a:pt x="24" y="209"/>
                      <a:pt x="5" y="235"/>
                    </a:cubicBezTo>
                    <a:cubicBezTo>
                      <a:pt x="0" y="242"/>
                      <a:pt x="4" y="252"/>
                      <a:pt x="10" y="256"/>
                    </a:cubicBezTo>
                    <a:cubicBezTo>
                      <a:pt x="18" y="260"/>
                      <a:pt x="26" y="257"/>
                      <a:pt x="31" y="250"/>
                    </a:cubicBezTo>
                    <a:cubicBezTo>
                      <a:pt x="66" y="202"/>
                      <a:pt x="102" y="153"/>
                      <a:pt x="137" y="104"/>
                    </a:cubicBezTo>
                    <a:cubicBezTo>
                      <a:pt x="156" y="78"/>
                      <a:pt x="176" y="51"/>
                      <a:pt x="19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53">
                <a:extLst>
                  <a:ext uri="{FF2B5EF4-FFF2-40B4-BE49-F238E27FC236}">
                    <a16:creationId xmlns:a16="http://schemas.microsoft.com/office/drawing/2014/main" id="{CE5AAA29-8F5B-42A1-BA5D-29ABB53286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86813" y="4822825"/>
                <a:ext cx="292100" cy="292100"/>
              </a:xfrm>
              <a:custGeom>
                <a:avLst/>
                <a:gdLst>
                  <a:gd name="T0" fmla="*/ 117 w 117"/>
                  <a:gd name="T1" fmla="*/ 61 h 118"/>
                  <a:gd name="T2" fmla="*/ 117 w 117"/>
                  <a:gd name="T3" fmla="*/ 59 h 118"/>
                  <a:gd name="T4" fmla="*/ 117 w 117"/>
                  <a:gd name="T5" fmla="*/ 57 h 118"/>
                  <a:gd name="T6" fmla="*/ 59 w 117"/>
                  <a:gd name="T7" fmla="*/ 1 h 118"/>
                  <a:gd name="T8" fmla="*/ 1 w 117"/>
                  <a:gd name="T9" fmla="*/ 59 h 118"/>
                  <a:gd name="T10" fmla="*/ 59 w 117"/>
                  <a:gd name="T11" fmla="*/ 118 h 118"/>
                  <a:gd name="T12" fmla="*/ 117 w 117"/>
                  <a:gd name="T13" fmla="*/ 61 h 118"/>
                  <a:gd name="T14" fmla="*/ 31 w 117"/>
                  <a:gd name="T15" fmla="*/ 59 h 118"/>
                  <a:gd name="T16" fmla="*/ 59 w 117"/>
                  <a:gd name="T17" fmla="*/ 31 h 118"/>
                  <a:gd name="T18" fmla="*/ 87 w 117"/>
                  <a:gd name="T19" fmla="*/ 59 h 118"/>
                  <a:gd name="T20" fmla="*/ 59 w 117"/>
                  <a:gd name="T21" fmla="*/ 88 h 118"/>
                  <a:gd name="T22" fmla="*/ 31 w 117"/>
                  <a:gd name="T23" fmla="*/ 5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117" y="61"/>
                    </a:moveTo>
                    <a:cubicBezTo>
                      <a:pt x="117" y="61"/>
                      <a:pt x="117" y="60"/>
                      <a:pt x="117" y="59"/>
                    </a:cubicBezTo>
                    <a:cubicBezTo>
                      <a:pt x="117" y="59"/>
                      <a:pt x="117" y="58"/>
                      <a:pt x="117" y="57"/>
                    </a:cubicBezTo>
                    <a:cubicBezTo>
                      <a:pt x="115" y="26"/>
                      <a:pt x="90" y="2"/>
                      <a:pt x="59" y="1"/>
                    </a:cubicBezTo>
                    <a:cubicBezTo>
                      <a:pt x="27" y="0"/>
                      <a:pt x="1" y="28"/>
                      <a:pt x="1" y="59"/>
                    </a:cubicBezTo>
                    <a:cubicBezTo>
                      <a:pt x="0" y="91"/>
                      <a:pt x="28" y="117"/>
                      <a:pt x="59" y="118"/>
                    </a:cubicBezTo>
                    <a:cubicBezTo>
                      <a:pt x="90" y="118"/>
                      <a:pt x="115" y="92"/>
                      <a:pt x="117" y="61"/>
                    </a:cubicBezTo>
                    <a:close/>
                    <a:moveTo>
                      <a:pt x="31" y="59"/>
                    </a:moveTo>
                    <a:cubicBezTo>
                      <a:pt x="30" y="44"/>
                      <a:pt x="44" y="31"/>
                      <a:pt x="59" y="31"/>
                    </a:cubicBezTo>
                    <a:cubicBezTo>
                      <a:pt x="75" y="31"/>
                      <a:pt x="87" y="44"/>
                      <a:pt x="87" y="59"/>
                    </a:cubicBezTo>
                    <a:cubicBezTo>
                      <a:pt x="87" y="75"/>
                      <a:pt x="75" y="87"/>
                      <a:pt x="59" y="88"/>
                    </a:cubicBezTo>
                    <a:cubicBezTo>
                      <a:pt x="43" y="88"/>
                      <a:pt x="31" y="74"/>
                      <a:pt x="3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54">
                <a:extLst>
                  <a:ext uri="{FF2B5EF4-FFF2-40B4-BE49-F238E27FC236}">
                    <a16:creationId xmlns:a16="http://schemas.microsoft.com/office/drawing/2014/main" id="{88AA84C1-90C2-4980-8891-0CADBA9B2B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94800" y="5168900"/>
                <a:ext cx="290513" cy="293688"/>
              </a:xfrm>
              <a:custGeom>
                <a:avLst/>
                <a:gdLst>
                  <a:gd name="T0" fmla="*/ 59 w 117"/>
                  <a:gd name="T1" fmla="*/ 0 h 118"/>
                  <a:gd name="T2" fmla="*/ 1 w 117"/>
                  <a:gd name="T3" fmla="*/ 59 h 118"/>
                  <a:gd name="T4" fmla="*/ 59 w 117"/>
                  <a:gd name="T5" fmla="*/ 117 h 118"/>
                  <a:gd name="T6" fmla="*/ 117 w 117"/>
                  <a:gd name="T7" fmla="*/ 61 h 118"/>
                  <a:gd name="T8" fmla="*/ 117 w 117"/>
                  <a:gd name="T9" fmla="*/ 59 h 118"/>
                  <a:gd name="T10" fmla="*/ 117 w 117"/>
                  <a:gd name="T11" fmla="*/ 56 h 118"/>
                  <a:gd name="T12" fmla="*/ 59 w 117"/>
                  <a:gd name="T13" fmla="*/ 0 h 118"/>
                  <a:gd name="T14" fmla="*/ 59 w 117"/>
                  <a:gd name="T15" fmla="*/ 87 h 118"/>
                  <a:gd name="T16" fmla="*/ 31 w 117"/>
                  <a:gd name="T17" fmla="*/ 59 h 118"/>
                  <a:gd name="T18" fmla="*/ 59 w 117"/>
                  <a:gd name="T19" fmla="*/ 30 h 118"/>
                  <a:gd name="T20" fmla="*/ 87 w 117"/>
                  <a:gd name="T21" fmla="*/ 59 h 118"/>
                  <a:gd name="T22" fmla="*/ 59 w 117"/>
                  <a:gd name="T23" fmla="*/ 8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59" y="0"/>
                    </a:moveTo>
                    <a:cubicBezTo>
                      <a:pt x="27" y="0"/>
                      <a:pt x="1" y="27"/>
                      <a:pt x="1" y="59"/>
                    </a:cubicBezTo>
                    <a:cubicBezTo>
                      <a:pt x="0" y="91"/>
                      <a:pt x="28" y="116"/>
                      <a:pt x="59" y="117"/>
                    </a:cubicBezTo>
                    <a:cubicBezTo>
                      <a:pt x="90" y="118"/>
                      <a:pt x="116" y="91"/>
                      <a:pt x="117" y="61"/>
                    </a:cubicBezTo>
                    <a:cubicBezTo>
                      <a:pt x="117" y="60"/>
                      <a:pt x="117" y="59"/>
                      <a:pt x="117" y="59"/>
                    </a:cubicBezTo>
                    <a:cubicBezTo>
                      <a:pt x="117" y="58"/>
                      <a:pt x="117" y="57"/>
                      <a:pt x="117" y="56"/>
                    </a:cubicBezTo>
                    <a:cubicBezTo>
                      <a:pt x="116" y="25"/>
                      <a:pt x="90" y="1"/>
                      <a:pt x="59" y="0"/>
                    </a:cubicBezTo>
                    <a:close/>
                    <a:moveTo>
                      <a:pt x="59" y="87"/>
                    </a:moveTo>
                    <a:cubicBezTo>
                      <a:pt x="43" y="87"/>
                      <a:pt x="31" y="74"/>
                      <a:pt x="31" y="59"/>
                    </a:cubicBezTo>
                    <a:cubicBezTo>
                      <a:pt x="30" y="43"/>
                      <a:pt x="44" y="31"/>
                      <a:pt x="59" y="30"/>
                    </a:cubicBezTo>
                    <a:cubicBezTo>
                      <a:pt x="75" y="30"/>
                      <a:pt x="87" y="43"/>
                      <a:pt x="87" y="59"/>
                    </a:cubicBezTo>
                    <a:cubicBezTo>
                      <a:pt x="87" y="74"/>
                      <a:pt x="75" y="86"/>
                      <a:pt x="59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55">
                <a:extLst>
                  <a:ext uri="{FF2B5EF4-FFF2-40B4-BE49-F238E27FC236}">
                    <a16:creationId xmlns:a16="http://schemas.microsoft.com/office/drawing/2014/main" id="{99300E76-84B7-49C8-B607-A634C918FB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23263" y="4287838"/>
                <a:ext cx="1646238" cy="1720850"/>
              </a:xfrm>
              <a:custGeom>
                <a:avLst/>
                <a:gdLst>
                  <a:gd name="T0" fmla="*/ 589 w 663"/>
                  <a:gd name="T1" fmla="*/ 345 h 695"/>
                  <a:gd name="T2" fmla="*/ 651 w 663"/>
                  <a:gd name="T3" fmla="*/ 273 h 695"/>
                  <a:gd name="T4" fmla="*/ 612 w 663"/>
                  <a:gd name="T5" fmla="*/ 211 h 695"/>
                  <a:gd name="T6" fmla="*/ 546 w 663"/>
                  <a:gd name="T7" fmla="*/ 112 h 695"/>
                  <a:gd name="T8" fmla="*/ 525 w 663"/>
                  <a:gd name="T9" fmla="*/ 62 h 695"/>
                  <a:gd name="T10" fmla="*/ 411 w 663"/>
                  <a:gd name="T11" fmla="*/ 100 h 695"/>
                  <a:gd name="T12" fmla="*/ 361 w 663"/>
                  <a:gd name="T13" fmla="*/ 19 h 695"/>
                  <a:gd name="T14" fmla="*/ 291 w 663"/>
                  <a:gd name="T15" fmla="*/ 37 h 695"/>
                  <a:gd name="T16" fmla="*/ 176 w 663"/>
                  <a:gd name="T17" fmla="*/ 68 h 695"/>
                  <a:gd name="T18" fmla="*/ 121 w 663"/>
                  <a:gd name="T19" fmla="*/ 75 h 695"/>
                  <a:gd name="T20" fmla="*/ 123 w 663"/>
                  <a:gd name="T21" fmla="*/ 194 h 695"/>
                  <a:gd name="T22" fmla="*/ 30 w 663"/>
                  <a:gd name="T23" fmla="*/ 216 h 695"/>
                  <a:gd name="T24" fmla="*/ 27 w 663"/>
                  <a:gd name="T25" fmla="*/ 290 h 695"/>
                  <a:gd name="T26" fmla="*/ 23 w 663"/>
                  <a:gd name="T27" fmla="*/ 405 h 695"/>
                  <a:gd name="T28" fmla="*/ 8 w 663"/>
                  <a:gd name="T29" fmla="*/ 459 h 695"/>
                  <a:gd name="T30" fmla="*/ 123 w 663"/>
                  <a:gd name="T31" fmla="*/ 496 h 695"/>
                  <a:gd name="T32" fmla="*/ 115 w 663"/>
                  <a:gd name="T33" fmla="*/ 593 h 695"/>
                  <a:gd name="T34" fmla="*/ 183 w 663"/>
                  <a:gd name="T35" fmla="*/ 618 h 695"/>
                  <a:gd name="T36" fmla="*/ 283 w 663"/>
                  <a:gd name="T37" fmla="*/ 641 h 695"/>
                  <a:gd name="T38" fmla="*/ 360 w 663"/>
                  <a:gd name="T39" fmla="*/ 674 h 695"/>
                  <a:gd name="T40" fmla="*/ 411 w 663"/>
                  <a:gd name="T41" fmla="*/ 590 h 695"/>
                  <a:gd name="T42" fmla="*/ 501 w 663"/>
                  <a:gd name="T43" fmla="*/ 627 h 695"/>
                  <a:gd name="T44" fmla="*/ 546 w 663"/>
                  <a:gd name="T45" fmla="*/ 570 h 695"/>
                  <a:gd name="T46" fmla="*/ 619 w 663"/>
                  <a:gd name="T47" fmla="*/ 478 h 695"/>
                  <a:gd name="T48" fmla="*/ 660 w 663"/>
                  <a:gd name="T49" fmla="*/ 443 h 695"/>
                  <a:gd name="T50" fmla="*/ 626 w 663"/>
                  <a:gd name="T51" fmla="*/ 445 h 695"/>
                  <a:gd name="T52" fmla="*/ 520 w 663"/>
                  <a:gd name="T53" fmla="*/ 470 h 695"/>
                  <a:gd name="T54" fmla="*/ 516 w 663"/>
                  <a:gd name="T55" fmla="*/ 578 h 695"/>
                  <a:gd name="T56" fmla="*/ 510 w 663"/>
                  <a:gd name="T57" fmla="*/ 598 h 695"/>
                  <a:gd name="T58" fmla="*/ 409 w 663"/>
                  <a:gd name="T59" fmla="*/ 556 h 695"/>
                  <a:gd name="T60" fmla="*/ 335 w 663"/>
                  <a:gd name="T61" fmla="*/ 657 h 695"/>
                  <a:gd name="T62" fmla="*/ 324 w 663"/>
                  <a:gd name="T63" fmla="*/ 650 h 695"/>
                  <a:gd name="T64" fmla="*/ 271 w 663"/>
                  <a:gd name="T65" fmla="*/ 563 h 695"/>
                  <a:gd name="T66" fmla="*/ 168 w 663"/>
                  <a:gd name="T67" fmla="*/ 592 h 695"/>
                  <a:gd name="T68" fmla="*/ 148 w 663"/>
                  <a:gd name="T69" fmla="*/ 599 h 695"/>
                  <a:gd name="T70" fmla="*/ 149 w 663"/>
                  <a:gd name="T71" fmla="*/ 554 h 695"/>
                  <a:gd name="T72" fmla="*/ 143 w 663"/>
                  <a:gd name="T73" fmla="*/ 470 h 695"/>
                  <a:gd name="T74" fmla="*/ 38 w 663"/>
                  <a:gd name="T75" fmla="*/ 445 h 695"/>
                  <a:gd name="T76" fmla="*/ 60 w 663"/>
                  <a:gd name="T77" fmla="*/ 407 h 695"/>
                  <a:gd name="T78" fmla="*/ 105 w 663"/>
                  <a:gd name="T79" fmla="*/ 334 h 695"/>
                  <a:gd name="T80" fmla="*/ 34 w 663"/>
                  <a:gd name="T81" fmla="*/ 252 h 695"/>
                  <a:gd name="T82" fmla="*/ 37 w 663"/>
                  <a:gd name="T83" fmla="*/ 245 h 695"/>
                  <a:gd name="T84" fmla="*/ 143 w 663"/>
                  <a:gd name="T85" fmla="*/ 220 h 695"/>
                  <a:gd name="T86" fmla="*/ 147 w 663"/>
                  <a:gd name="T87" fmla="*/ 112 h 695"/>
                  <a:gd name="T88" fmla="*/ 153 w 663"/>
                  <a:gd name="T89" fmla="*/ 91 h 695"/>
                  <a:gd name="T90" fmla="*/ 254 w 663"/>
                  <a:gd name="T91" fmla="*/ 134 h 695"/>
                  <a:gd name="T92" fmla="*/ 320 w 663"/>
                  <a:gd name="T93" fmla="*/ 47 h 695"/>
                  <a:gd name="T94" fmla="*/ 335 w 663"/>
                  <a:gd name="T95" fmla="*/ 33 h 695"/>
                  <a:gd name="T96" fmla="*/ 392 w 663"/>
                  <a:gd name="T97" fmla="*/ 127 h 695"/>
                  <a:gd name="T98" fmla="*/ 495 w 663"/>
                  <a:gd name="T99" fmla="*/ 98 h 695"/>
                  <a:gd name="T100" fmla="*/ 516 w 663"/>
                  <a:gd name="T101" fmla="*/ 91 h 695"/>
                  <a:gd name="T102" fmla="*/ 514 w 663"/>
                  <a:gd name="T103" fmla="*/ 136 h 695"/>
                  <a:gd name="T104" fmla="*/ 520 w 663"/>
                  <a:gd name="T105" fmla="*/ 220 h 695"/>
                  <a:gd name="T106" fmla="*/ 626 w 663"/>
                  <a:gd name="T107" fmla="*/ 245 h 695"/>
                  <a:gd name="T108" fmla="*/ 603 w 663"/>
                  <a:gd name="T109" fmla="*/ 282 h 695"/>
                  <a:gd name="T110" fmla="*/ 558 w 663"/>
                  <a:gd name="T111" fmla="*/ 356 h 695"/>
                  <a:gd name="T112" fmla="*/ 629 w 663"/>
                  <a:gd name="T113" fmla="*/ 438 h 695"/>
                  <a:gd name="T114" fmla="*/ 626 w 663"/>
                  <a:gd name="T115" fmla="*/ 44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63" h="695">
                    <a:moveTo>
                      <a:pt x="636" y="400"/>
                    </a:moveTo>
                    <a:cubicBezTo>
                      <a:pt x="620" y="382"/>
                      <a:pt x="605" y="363"/>
                      <a:pt x="589" y="345"/>
                    </a:cubicBezTo>
                    <a:cubicBezTo>
                      <a:pt x="606" y="325"/>
                      <a:pt x="623" y="305"/>
                      <a:pt x="641" y="285"/>
                    </a:cubicBezTo>
                    <a:cubicBezTo>
                      <a:pt x="644" y="281"/>
                      <a:pt x="647" y="277"/>
                      <a:pt x="651" y="273"/>
                    </a:cubicBezTo>
                    <a:cubicBezTo>
                      <a:pt x="661" y="261"/>
                      <a:pt x="663" y="245"/>
                      <a:pt x="655" y="231"/>
                    </a:cubicBezTo>
                    <a:cubicBezTo>
                      <a:pt x="646" y="216"/>
                      <a:pt x="627" y="214"/>
                      <a:pt x="612" y="211"/>
                    </a:cubicBezTo>
                    <a:cubicBezTo>
                      <a:pt x="588" y="205"/>
                      <a:pt x="564" y="199"/>
                      <a:pt x="540" y="194"/>
                    </a:cubicBezTo>
                    <a:cubicBezTo>
                      <a:pt x="542" y="167"/>
                      <a:pt x="544" y="139"/>
                      <a:pt x="546" y="112"/>
                    </a:cubicBezTo>
                    <a:cubicBezTo>
                      <a:pt x="547" y="107"/>
                      <a:pt x="547" y="102"/>
                      <a:pt x="548" y="97"/>
                    </a:cubicBezTo>
                    <a:cubicBezTo>
                      <a:pt x="549" y="82"/>
                      <a:pt x="539" y="68"/>
                      <a:pt x="525" y="62"/>
                    </a:cubicBezTo>
                    <a:cubicBezTo>
                      <a:pt x="509" y="56"/>
                      <a:pt x="494" y="66"/>
                      <a:pt x="480" y="72"/>
                    </a:cubicBezTo>
                    <a:cubicBezTo>
                      <a:pt x="457" y="81"/>
                      <a:pt x="434" y="91"/>
                      <a:pt x="411" y="100"/>
                    </a:cubicBezTo>
                    <a:cubicBezTo>
                      <a:pt x="397" y="77"/>
                      <a:pt x="383" y="55"/>
                      <a:pt x="369" y="32"/>
                    </a:cubicBezTo>
                    <a:cubicBezTo>
                      <a:pt x="367" y="27"/>
                      <a:pt x="364" y="23"/>
                      <a:pt x="361" y="19"/>
                    </a:cubicBezTo>
                    <a:cubicBezTo>
                      <a:pt x="353" y="5"/>
                      <a:pt x="339" y="0"/>
                      <a:pt x="324" y="2"/>
                    </a:cubicBezTo>
                    <a:cubicBezTo>
                      <a:pt x="307" y="4"/>
                      <a:pt x="299" y="24"/>
                      <a:pt x="291" y="37"/>
                    </a:cubicBezTo>
                    <a:cubicBezTo>
                      <a:pt x="278" y="58"/>
                      <a:pt x="265" y="79"/>
                      <a:pt x="252" y="100"/>
                    </a:cubicBezTo>
                    <a:cubicBezTo>
                      <a:pt x="227" y="90"/>
                      <a:pt x="201" y="79"/>
                      <a:pt x="176" y="68"/>
                    </a:cubicBezTo>
                    <a:cubicBezTo>
                      <a:pt x="162" y="63"/>
                      <a:pt x="162" y="63"/>
                      <a:pt x="162" y="63"/>
                    </a:cubicBezTo>
                    <a:cubicBezTo>
                      <a:pt x="147" y="56"/>
                      <a:pt x="130" y="63"/>
                      <a:pt x="121" y="75"/>
                    </a:cubicBezTo>
                    <a:cubicBezTo>
                      <a:pt x="112" y="88"/>
                      <a:pt x="116" y="105"/>
                      <a:pt x="117" y="120"/>
                    </a:cubicBezTo>
                    <a:cubicBezTo>
                      <a:pt x="119" y="145"/>
                      <a:pt x="121" y="169"/>
                      <a:pt x="123" y="194"/>
                    </a:cubicBezTo>
                    <a:cubicBezTo>
                      <a:pt x="97" y="200"/>
                      <a:pt x="71" y="206"/>
                      <a:pt x="45" y="212"/>
                    </a:cubicBezTo>
                    <a:cubicBezTo>
                      <a:pt x="40" y="213"/>
                      <a:pt x="35" y="215"/>
                      <a:pt x="30" y="216"/>
                    </a:cubicBezTo>
                    <a:cubicBezTo>
                      <a:pt x="15" y="219"/>
                      <a:pt x="4" y="232"/>
                      <a:pt x="3" y="247"/>
                    </a:cubicBezTo>
                    <a:cubicBezTo>
                      <a:pt x="2" y="265"/>
                      <a:pt x="16" y="278"/>
                      <a:pt x="27" y="290"/>
                    </a:cubicBezTo>
                    <a:cubicBezTo>
                      <a:pt x="43" y="308"/>
                      <a:pt x="58" y="327"/>
                      <a:pt x="74" y="345"/>
                    </a:cubicBezTo>
                    <a:cubicBezTo>
                      <a:pt x="57" y="365"/>
                      <a:pt x="40" y="385"/>
                      <a:pt x="23" y="405"/>
                    </a:cubicBezTo>
                    <a:cubicBezTo>
                      <a:pt x="19" y="409"/>
                      <a:pt x="16" y="413"/>
                      <a:pt x="13" y="417"/>
                    </a:cubicBezTo>
                    <a:cubicBezTo>
                      <a:pt x="2" y="429"/>
                      <a:pt x="0" y="445"/>
                      <a:pt x="8" y="459"/>
                    </a:cubicBezTo>
                    <a:cubicBezTo>
                      <a:pt x="17" y="474"/>
                      <a:pt x="36" y="476"/>
                      <a:pt x="51" y="479"/>
                    </a:cubicBezTo>
                    <a:cubicBezTo>
                      <a:pt x="75" y="485"/>
                      <a:pt x="99" y="491"/>
                      <a:pt x="123" y="496"/>
                    </a:cubicBezTo>
                    <a:cubicBezTo>
                      <a:pt x="121" y="523"/>
                      <a:pt x="119" y="550"/>
                      <a:pt x="117" y="578"/>
                    </a:cubicBezTo>
                    <a:cubicBezTo>
                      <a:pt x="116" y="583"/>
                      <a:pt x="116" y="588"/>
                      <a:pt x="115" y="593"/>
                    </a:cubicBezTo>
                    <a:cubicBezTo>
                      <a:pt x="114" y="608"/>
                      <a:pt x="124" y="622"/>
                      <a:pt x="138" y="627"/>
                    </a:cubicBezTo>
                    <a:cubicBezTo>
                      <a:pt x="154" y="634"/>
                      <a:pt x="169" y="624"/>
                      <a:pt x="183" y="618"/>
                    </a:cubicBezTo>
                    <a:cubicBezTo>
                      <a:pt x="206" y="609"/>
                      <a:pt x="229" y="599"/>
                      <a:pt x="252" y="590"/>
                    </a:cubicBezTo>
                    <a:cubicBezTo>
                      <a:pt x="262" y="607"/>
                      <a:pt x="273" y="624"/>
                      <a:pt x="283" y="641"/>
                    </a:cubicBezTo>
                    <a:cubicBezTo>
                      <a:pt x="289" y="651"/>
                      <a:pt x="295" y="660"/>
                      <a:pt x="301" y="670"/>
                    </a:cubicBezTo>
                    <a:cubicBezTo>
                      <a:pt x="315" y="692"/>
                      <a:pt x="344" y="695"/>
                      <a:pt x="360" y="674"/>
                    </a:cubicBezTo>
                    <a:cubicBezTo>
                      <a:pt x="360" y="673"/>
                      <a:pt x="361" y="673"/>
                      <a:pt x="361" y="672"/>
                    </a:cubicBezTo>
                    <a:cubicBezTo>
                      <a:pt x="378" y="645"/>
                      <a:pt x="394" y="617"/>
                      <a:pt x="411" y="590"/>
                    </a:cubicBezTo>
                    <a:cubicBezTo>
                      <a:pt x="436" y="600"/>
                      <a:pt x="462" y="611"/>
                      <a:pt x="487" y="621"/>
                    </a:cubicBezTo>
                    <a:cubicBezTo>
                      <a:pt x="501" y="627"/>
                      <a:pt x="501" y="627"/>
                      <a:pt x="501" y="627"/>
                    </a:cubicBezTo>
                    <a:cubicBezTo>
                      <a:pt x="516" y="633"/>
                      <a:pt x="533" y="627"/>
                      <a:pt x="542" y="615"/>
                    </a:cubicBezTo>
                    <a:cubicBezTo>
                      <a:pt x="551" y="602"/>
                      <a:pt x="547" y="585"/>
                      <a:pt x="546" y="570"/>
                    </a:cubicBezTo>
                    <a:cubicBezTo>
                      <a:pt x="544" y="545"/>
                      <a:pt x="542" y="521"/>
                      <a:pt x="540" y="496"/>
                    </a:cubicBezTo>
                    <a:cubicBezTo>
                      <a:pt x="566" y="490"/>
                      <a:pt x="592" y="484"/>
                      <a:pt x="619" y="478"/>
                    </a:cubicBezTo>
                    <a:cubicBezTo>
                      <a:pt x="624" y="476"/>
                      <a:pt x="629" y="475"/>
                      <a:pt x="633" y="474"/>
                    </a:cubicBezTo>
                    <a:cubicBezTo>
                      <a:pt x="648" y="471"/>
                      <a:pt x="659" y="458"/>
                      <a:pt x="660" y="443"/>
                    </a:cubicBezTo>
                    <a:cubicBezTo>
                      <a:pt x="661" y="425"/>
                      <a:pt x="647" y="412"/>
                      <a:pt x="636" y="400"/>
                    </a:cubicBezTo>
                    <a:close/>
                    <a:moveTo>
                      <a:pt x="626" y="445"/>
                    </a:moveTo>
                    <a:cubicBezTo>
                      <a:pt x="613" y="448"/>
                      <a:pt x="599" y="451"/>
                      <a:pt x="586" y="454"/>
                    </a:cubicBezTo>
                    <a:cubicBezTo>
                      <a:pt x="564" y="460"/>
                      <a:pt x="542" y="465"/>
                      <a:pt x="520" y="470"/>
                    </a:cubicBezTo>
                    <a:cubicBezTo>
                      <a:pt x="514" y="471"/>
                      <a:pt x="508" y="478"/>
                      <a:pt x="509" y="484"/>
                    </a:cubicBezTo>
                    <a:cubicBezTo>
                      <a:pt x="511" y="516"/>
                      <a:pt x="514" y="547"/>
                      <a:pt x="516" y="578"/>
                    </a:cubicBezTo>
                    <a:cubicBezTo>
                      <a:pt x="517" y="583"/>
                      <a:pt x="517" y="588"/>
                      <a:pt x="518" y="593"/>
                    </a:cubicBezTo>
                    <a:cubicBezTo>
                      <a:pt x="518" y="598"/>
                      <a:pt x="516" y="601"/>
                      <a:pt x="510" y="598"/>
                    </a:cubicBezTo>
                    <a:cubicBezTo>
                      <a:pt x="498" y="593"/>
                      <a:pt x="485" y="588"/>
                      <a:pt x="473" y="583"/>
                    </a:cubicBezTo>
                    <a:cubicBezTo>
                      <a:pt x="452" y="574"/>
                      <a:pt x="430" y="565"/>
                      <a:pt x="409" y="556"/>
                    </a:cubicBezTo>
                    <a:cubicBezTo>
                      <a:pt x="403" y="554"/>
                      <a:pt x="395" y="558"/>
                      <a:pt x="392" y="563"/>
                    </a:cubicBezTo>
                    <a:cubicBezTo>
                      <a:pt x="373" y="594"/>
                      <a:pt x="354" y="626"/>
                      <a:pt x="335" y="657"/>
                    </a:cubicBezTo>
                    <a:cubicBezTo>
                      <a:pt x="333" y="659"/>
                      <a:pt x="330" y="660"/>
                      <a:pt x="328" y="657"/>
                    </a:cubicBezTo>
                    <a:cubicBezTo>
                      <a:pt x="327" y="654"/>
                      <a:pt x="325" y="652"/>
                      <a:pt x="324" y="650"/>
                    </a:cubicBezTo>
                    <a:cubicBezTo>
                      <a:pt x="317" y="639"/>
                      <a:pt x="311" y="628"/>
                      <a:pt x="304" y="617"/>
                    </a:cubicBezTo>
                    <a:cubicBezTo>
                      <a:pt x="293" y="599"/>
                      <a:pt x="282" y="581"/>
                      <a:pt x="271" y="563"/>
                    </a:cubicBezTo>
                    <a:cubicBezTo>
                      <a:pt x="268" y="558"/>
                      <a:pt x="260" y="554"/>
                      <a:pt x="254" y="556"/>
                    </a:cubicBezTo>
                    <a:cubicBezTo>
                      <a:pt x="225" y="568"/>
                      <a:pt x="197" y="580"/>
                      <a:pt x="168" y="592"/>
                    </a:cubicBezTo>
                    <a:cubicBezTo>
                      <a:pt x="154" y="598"/>
                      <a:pt x="154" y="598"/>
                      <a:pt x="154" y="598"/>
                    </a:cubicBezTo>
                    <a:cubicBezTo>
                      <a:pt x="151" y="599"/>
                      <a:pt x="150" y="600"/>
                      <a:pt x="148" y="599"/>
                    </a:cubicBezTo>
                    <a:cubicBezTo>
                      <a:pt x="145" y="598"/>
                      <a:pt x="145" y="595"/>
                      <a:pt x="146" y="593"/>
                    </a:cubicBezTo>
                    <a:cubicBezTo>
                      <a:pt x="147" y="580"/>
                      <a:pt x="148" y="567"/>
                      <a:pt x="149" y="554"/>
                    </a:cubicBezTo>
                    <a:cubicBezTo>
                      <a:pt x="151" y="531"/>
                      <a:pt x="153" y="508"/>
                      <a:pt x="154" y="484"/>
                    </a:cubicBezTo>
                    <a:cubicBezTo>
                      <a:pt x="155" y="478"/>
                      <a:pt x="150" y="471"/>
                      <a:pt x="143" y="470"/>
                    </a:cubicBezTo>
                    <a:cubicBezTo>
                      <a:pt x="113" y="463"/>
                      <a:pt x="83" y="456"/>
                      <a:pt x="53" y="449"/>
                    </a:cubicBezTo>
                    <a:cubicBezTo>
                      <a:pt x="48" y="447"/>
                      <a:pt x="43" y="446"/>
                      <a:pt x="38" y="445"/>
                    </a:cubicBezTo>
                    <a:cubicBezTo>
                      <a:pt x="35" y="444"/>
                      <a:pt x="31" y="442"/>
                      <a:pt x="34" y="438"/>
                    </a:cubicBezTo>
                    <a:cubicBezTo>
                      <a:pt x="42" y="428"/>
                      <a:pt x="51" y="418"/>
                      <a:pt x="60" y="407"/>
                    </a:cubicBezTo>
                    <a:cubicBezTo>
                      <a:pt x="75" y="390"/>
                      <a:pt x="90" y="373"/>
                      <a:pt x="105" y="356"/>
                    </a:cubicBezTo>
                    <a:cubicBezTo>
                      <a:pt x="110" y="349"/>
                      <a:pt x="110" y="341"/>
                      <a:pt x="105" y="334"/>
                    </a:cubicBezTo>
                    <a:cubicBezTo>
                      <a:pt x="84" y="311"/>
                      <a:pt x="64" y="287"/>
                      <a:pt x="44" y="263"/>
                    </a:cubicBezTo>
                    <a:cubicBezTo>
                      <a:pt x="40" y="260"/>
                      <a:pt x="37" y="256"/>
                      <a:pt x="34" y="252"/>
                    </a:cubicBezTo>
                    <a:cubicBezTo>
                      <a:pt x="33" y="251"/>
                      <a:pt x="33" y="249"/>
                      <a:pt x="33" y="249"/>
                    </a:cubicBezTo>
                    <a:cubicBezTo>
                      <a:pt x="33" y="246"/>
                      <a:pt x="34" y="246"/>
                      <a:pt x="37" y="245"/>
                    </a:cubicBezTo>
                    <a:cubicBezTo>
                      <a:pt x="50" y="242"/>
                      <a:pt x="64" y="239"/>
                      <a:pt x="77" y="236"/>
                    </a:cubicBezTo>
                    <a:cubicBezTo>
                      <a:pt x="99" y="230"/>
                      <a:pt x="121" y="225"/>
                      <a:pt x="143" y="220"/>
                    </a:cubicBezTo>
                    <a:cubicBezTo>
                      <a:pt x="150" y="218"/>
                      <a:pt x="155" y="212"/>
                      <a:pt x="154" y="205"/>
                    </a:cubicBezTo>
                    <a:cubicBezTo>
                      <a:pt x="152" y="174"/>
                      <a:pt x="149" y="143"/>
                      <a:pt x="147" y="112"/>
                    </a:cubicBezTo>
                    <a:cubicBezTo>
                      <a:pt x="146" y="107"/>
                      <a:pt x="146" y="102"/>
                      <a:pt x="146" y="97"/>
                    </a:cubicBezTo>
                    <a:cubicBezTo>
                      <a:pt x="145" y="92"/>
                      <a:pt x="147" y="89"/>
                      <a:pt x="153" y="91"/>
                    </a:cubicBezTo>
                    <a:cubicBezTo>
                      <a:pt x="166" y="96"/>
                      <a:pt x="178" y="102"/>
                      <a:pt x="190" y="107"/>
                    </a:cubicBezTo>
                    <a:cubicBezTo>
                      <a:pt x="211" y="116"/>
                      <a:pt x="233" y="125"/>
                      <a:pt x="254" y="134"/>
                    </a:cubicBezTo>
                    <a:cubicBezTo>
                      <a:pt x="260" y="136"/>
                      <a:pt x="268" y="132"/>
                      <a:pt x="271" y="127"/>
                    </a:cubicBezTo>
                    <a:cubicBezTo>
                      <a:pt x="287" y="100"/>
                      <a:pt x="304" y="73"/>
                      <a:pt x="320" y="47"/>
                    </a:cubicBezTo>
                    <a:cubicBezTo>
                      <a:pt x="322" y="42"/>
                      <a:pt x="325" y="38"/>
                      <a:pt x="328" y="34"/>
                    </a:cubicBezTo>
                    <a:cubicBezTo>
                      <a:pt x="330" y="30"/>
                      <a:pt x="333" y="30"/>
                      <a:pt x="335" y="33"/>
                    </a:cubicBezTo>
                    <a:cubicBezTo>
                      <a:pt x="342" y="45"/>
                      <a:pt x="349" y="56"/>
                      <a:pt x="356" y="67"/>
                    </a:cubicBezTo>
                    <a:cubicBezTo>
                      <a:pt x="368" y="87"/>
                      <a:pt x="380" y="107"/>
                      <a:pt x="392" y="127"/>
                    </a:cubicBezTo>
                    <a:cubicBezTo>
                      <a:pt x="395" y="132"/>
                      <a:pt x="403" y="136"/>
                      <a:pt x="409" y="134"/>
                    </a:cubicBezTo>
                    <a:cubicBezTo>
                      <a:pt x="438" y="122"/>
                      <a:pt x="466" y="110"/>
                      <a:pt x="495" y="98"/>
                    </a:cubicBezTo>
                    <a:cubicBezTo>
                      <a:pt x="509" y="92"/>
                      <a:pt x="509" y="92"/>
                      <a:pt x="509" y="92"/>
                    </a:cubicBezTo>
                    <a:cubicBezTo>
                      <a:pt x="512" y="91"/>
                      <a:pt x="513" y="90"/>
                      <a:pt x="516" y="91"/>
                    </a:cubicBezTo>
                    <a:cubicBezTo>
                      <a:pt x="518" y="91"/>
                      <a:pt x="518" y="94"/>
                      <a:pt x="518" y="96"/>
                    </a:cubicBezTo>
                    <a:cubicBezTo>
                      <a:pt x="517" y="110"/>
                      <a:pt x="515" y="123"/>
                      <a:pt x="514" y="136"/>
                    </a:cubicBezTo>
                    <a:cubicBezTo>
                      <a:pt x="512" y="159"/>
                      <a:pt x="511" y="182"/>
                      <a:pt x="509" y="205"/>
                    </a:cubicBezTo>
                    <a:cubicBezTo>
                      <a:pt x="508" y="212"/>
                      <a:pt x="514" y="218"/>
                      <a:pt x="520" y="220"/>
                    </a:cubicBezTo>
                    <a:cubicBezTo>
                      <a:pt x="550" y="227"/>
                      <a:pt x="580" y="234"/>
                      <a:pt x="611" y="241"/>
                    </a:cubicBezTo>
                    <a:cubicBezTo>
                      <a:pt x="616" y="243"/>
                      <a:pt x="621" y="244"/>
                      <a:pt x="626" y="245"/>
                    </a:cubicBezTo>
                    <a:cubicBezTo>
                      <a:pt x="628" y="245"/>
                      <a:pt x="633" y="248"/>
                      <a:pt x="630" y="252"/>
                    </a:cubicBezTo>
                    <a:cubicBezTo>
                      <a:pt x="621" y="262"/>
                      <a:pt x="612" y="272"/>
                      <a:pt x="603" y="282"/>
                    </a:cubicBezTo>
                    <a:cubicBezTo>
                      <a:pt x="588" y="300"/>
                      <a:pt x="573" y="317"/>
                      <a:pt x="558" y="334"/>
                    </a:cubicBezTo>
                    <a:cubicBezTo>
                      <a:pt x="553" y="341"/>
                      <a:pt x="553" y="349"/>
                      <a:pt x="558" y="356"/>
                    </a:cubicBezTo>
                    <a:cubicBezTo>
                      <a:pt x="579" y="379"/>
                      <a:pt x="599" y="403"/>
                      <a:pt x="619" y="426"/>
                    </a:cubicBezTo>
                    <a:cubicBezTo>
                      <a:pt x="623" y="430"/>
                      <a:pt x="626" y="434"/>
                      <a:pt x="629" y="438"/>
                    </a:cubicBezTo>
                    <a:cubicBezTo>
                      <a:pt x="630" y="439"/>
                      <a:pt x="630" y="440"/>
                      <a:pt x="630" y="441"/>
                    </a:cubicBezTo>
                    <a:cubicBezTo>
                      <a:pt x="630" y="444"/>
                      <a:pt x="629" y="444"/>
                      <a:pt x="626" y="4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5E6A11-C60D-4DBA-812C-000E40511DD0}"/>
              </a:ext>
            </a:extLst>
          </p:cNvPr>
          <p:cNvGrpSpPr/>
          <p:nvPr/>
        </p:nvGrpSpPr>
        <p:grpSpPr>
          <a:xfrm>
            <a:off x="472952" y="2690633"/>
            <a:ext cx="2364888" cy="338554"/>
            <a:chOff x="472952" y="2690633"/>
            <a:chExt cx="2364888" cy="338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12AE15-BC3B-4A8F-AFD0-DE468749F8E4}"/>
                </a:ext>
              </a:extLst>
            </p:cNvPr>
            <p:cNvSpPr txBox="1"/>
            <p:nvPr/>
          </p:nvSpPr>
          <p:spPr>
            <a:xfrm>
              <a:off x="889978" y="2690633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code</a:t>
              </a:r>
            </a:p>
          </p:txBody>
        </p:sp>
        <p:sp>
          <p:nvSpPr>
            <p:cNvPr id="27" name="Freeform 285">
              <a:extLst>
                <a:ext uri="{FF2B5EF4-FFF2-40B4-BE49-F238E27FC236}">
                  <a16:creationId xmlns:a16="http://schemas.microsoft.com/office/drawing/2014/main" id="{050422BF-A8AA-427E-8FB7-E57C84139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52" y="2760066"/>
              <a:ext cx="235136" cy="196069"/>
            </a:xfrm>
            <a:custGeom>
              <a:avLst/>
              <a:gdLst>
                <a:gd name="T0" fmla="*/ 606 w 616"/>
                <a:gd name="T1" fmla="*/ 182 h 514"/>
                <a:gd name="T2" fmla="*/ 591 w 616"/>
                <a:gd name="T3" fmla="*/ 177 h 514"/>
                <a:gd name="T4" fmla="*/ 546 w 616"/>
                <a:gd name="T5" fmla="*/ 177 h 514"/>
                <a:gd name="T6" fmla="*/ 493 w 616"/>
                <a:gd name="T7" fmla="*/ 11 h 514"/>
                <a:gd name="T8" fmla="*/ 479 w 616"/>
                <a:gd name="T9" fmla="*/ 2 h 514"/>
                <a:gd name="T10" fmla="*/ 462 w 616"/>
                <a:gd name="T11" fmla="*/ 2 h 514"/>
                <a:gd name="T12" fmla="*/ 457 w 616"/>
                <a:gd name="T13" fmla="*/ 4 h 514"/>
                <a:gd name="T14" fmla="*/ 364 w 616"/>
                <a:gd name="T15" fmla="*/ 33 h 514"/>
                <a:gd name="T16" fmla="*/ 26 w 616"/>
                <a:gd name="T17" fmla="*/ 142 h 514"/>
                <a:gd name="T18" fmla="*/ 17 w 616"/>
                <a:gd name="T19" fmla="*/ 146 h 514"/>
                <a:gd name="T20" fmla="*/ 7 w 616"/>
                <a:gd name="T21" fmla="*/ 154 h 514"/>
                <a:gd name="T22" fmla="*/ 10 w 616"/>
                <a:gd name="T23" fmla="*/ 152 h 514"/>
                <a:gd name="T24" fmla="*/ 6 w 616"/>
                <a:gd name="T25" fmla="*/ 155 h 514"/>
                <a:gd name="T26" fmla="*/ 48 w 616"/>
                <a:gd name="T27" fmla="*/ 314 h 514"/>
                <a:gd name="T28" fmla="*/ 86 w 616"/>
                <a:gd name="T29" fmla="*/ 432 h 514"/>
                <a:gd name="T30" fmla="*/ 101 w 616"/>
                <a:gd name="T31" fmla="*/ 473 h 514"/>
                <a:gd name="T32" fmla="*/ 133 w 616"/>
                <a:gd name="T33" fmla="*/ 514 h 514"/>
                <a:gd name="T34" fmla="*/ 591 w 616"/>
                <a:gd name="T35" fmla="*/ 514 h 514"/>
                <a:gd name="T36" fmla="*/ 616 w 616"/>
                <a:gd name="T37" fmla="*/ 195 h 514"/>
                <a:gd name="T38" fmla="*/ 110 w 616"/>
                <a:gd name="T39" fmla="*/ 183 h 514"/>
                <a:gd name="T40" fmla="*/ 127 w 616"/>
                <a:gd name="T41" fmla="*/ 390 h 514"/>
                <a:gd name="T42" fmla="*/ 590 w 616"/>
                <a:gd name="T43" fmla="*/ 426 h 514"/>
                <a:gd name="T44" fmla="*/ 127 w 616"/>
                <a:gd name="T45" fmla="*/ 390 h 514"/>
                <a:gd name="T46" fmla="*/ 607 w 616"/>
                <a:gd name="T47" fmla="*/ 183 h 514"/>
                <a:gd name="T48" fmla="*/ 589 w 616"/>
                <a:gd name="T49" fmla="*/ 204 h 514"/>
                <a:gd name="T50" fmla="*/ 590 w 616"/>
                <a:gd name="T51" fmla="*/ 204 h 514"/>
                <a:gd name="T52" fmla="*/ 127 w 616"/>
                <a:gd name="T53" fmla="*/ 363 h 514"/>
                <a:gd name="T54" fmla="*/ 128 w 616"/>
                <a:gd name="T55" fmla="*/ 204 h 514"/>
                <a:gd name="T56" fmla="*/ 589 w 616"/>
                <a:gd name="T57" fmla="*/ 204 h 514"/>
                <a:gd name="T58" fmla="*/ 30 w 616"/>
                <a:gd name="T59" fmla="*/ 169 h 514"/>
                <a:gd name="T60" fmla="*/ 30 w 616"/>
                <a:gd name="T61" fmla="*/ 169 h 514"/>
                <a:gd name="T62" fmla="*/ 53 w 616"/>
                <a:gd name="T63" fmla="*/ 162 h 514"/>
                <a:gd name="T64" fmla="*/ 330 w 616"/>
                <a:gd name="T65" fmla="*/ 73 h 514"/>
                <a:gd name="T66" fmla="*/ 468 w 616"/>
                <a:gd name="T67" fmla="*/ 28 h 514"/>
                <a:gd name="T68" fmla="*/ 514 w 616"/>
                <a:gd name="T69" fmla="*/ 164 h 514"/>
                <a:gd name="T70" fmla="*/ 128 w 616"/>
                <a:gd name="T71" fmla="*/ 177 h 514"/>
                <a:gd name="T72" fmla="*/ 114 w 616"/>
                <a:gd name="T73" fmla="*/ 181 h 514"/>
                <a:gd name="T74" fmla="*/ 101 w 616"/>
                <a:gd name="T75" fmla="*/ 195 h 514"/>
                <a:gd name="T76" fmla="*/ 85 w 616"/>
                <a:gd name="T77" fmla="*/ 341 h 514"/>
                <a:gd name="T78" fmla="*/ 127 w 616"/>
                <a:gd name="T79" fmla="*/ 487 h 514"/>
                <a:gd name="T80" fmla="*/ 128 w 616"/>
                <a:gd name="T81" fmla="*/ 487 h 514"/>
                <a:gd name="T82" fmla="*/ 129 w 616"/>
                <a:gd name="T83" fmla="*/ 487 h 514"/>
                <a:gd name="T84" fmla="*/ 129 w 616"/>
                <a:gd name="T85" fmla="*/ 487 h 514"/>
                <a:gd name="T86" fmla="*/ 129 w 616"/>
                <a:gd name="T87" fmla="*/ 487 h 514"/>
                <a:gd name="T88" fmla="*/ 127 w 616"/>
                <a:gd name="T89" fmla="*/ 467 h 514"/>
                <a:gd name="T90" fmla="*/ 590 w 616"/>
                <a:gd name="T91" fmla="*/ 453 h 514"/>
                <a:gd name="T92" fmla="*/ 589 w 616"/>
                <a:gd name="T93" fmla="*/ 485 h 514"/>
                <a:gd name="T94" fmla="*/ 129 w 616"/>
                <a:gd name="T95" fmla="*/ 487 h 514"/>
                <a:gd name="T96" fmla="*/ 589 w 616"/>
                <a:gd name="T97" fmla="*/ 487 h 514"/>
                <a:gd name="T98" fmla="*/ 589 w 616"/>
                <a:gd name="T99" fmla="*/ 487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6" h="514">
                  <a:moveTo>
                    <a:pt x="606" y="183"/>
                  </a:moveTo>
                  <a:cubicBezTo>
                    <a:pt x="606" y="182"/>
                    <a:pt x="606" y="182"/>
                    <a:pt x="606" y="182"/>
                  </a:cubicBezTo>
                  <a:cubicBezTo>
                    <a:pt x="605" y="182"/>
                    <a:pt x="604" y="181"/>
                    <a:pt x="603" y="181"/>
                  </a:cubicBezTo>
                  <a:cubicBezTo>
                    <a:pt x="599" y="179"/>
                    <a:pt x="595" y="178"/>
                    <a:pt x="591" y="177"/>
                  </a:cubicBezTo>
                  <a:cubicBezTo>
                    <a:pt x="590" y="177"/>
                    <a:pt x="589" y="177"/>
                    <a:pt x="588" y="177"/>
                  </a:cubicBezTo>
                  <a:cubicBezTo>
                    <a:pt x="546" y="177"/>
                    <a:pt x="546" y="177"/>
                    <a:pt x="546" y="177"/>
                  </a:cubicBezTo>
                  <a:cubicBezTo>
                    <a:pt x="532" y="134"/>
                    <a:pt x="532" y="134"/>
                    <a:pt x="532" y="134"/>
                  </a:cubicBezTo>
                  <a:cubicBezTo>
                    <a:pt x="519" y="93"/>
                    <a:pt x="506" y="52"/>
                    <a:pt x="493" y="11"/>
                  </a:cubicBezTo>
                  <a:cubicBezTo>
                    <a:pt x="491" y="6"/>
                    <a:pt x="486" y="2"/>
                    <a:pt x="480" y="2"/>
                  </a:cubicBezTo>
                  <a:cubicBezTo>
                    <a:pt x="480" y="2"/>
                    <a:pt x="479" y="2"/>
                    <a:pt x="479" y="2"/>
                  </a:cubicBezTo>
                  <a:cubicBezTo>
                    <a:pt x="477" y="1"/>
                    <a:pt x="475" y="1"/>
                    <a:pt x="472" y="1"/>
                  </a:cubicBezTo>
                  <a:cubicBezTo>
                    <a:pt x="469" y="0"/>
                    <a:pt x="465" y="1"/>
                    <a:pt x="462" y="2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0" y="3"/>
                    <a:pt x="458" y="3"/>
                    <a:pt x="457" y="4"/>
                  </a:cubicBezTo>
                  <a:cubicBezTo>
                    <a:pt x="450" y="6"/>
                    <a:pt x="444" y="8"/>
                    <a:pt x="437" y="10"/>
                  </a:cubicBezTo>
                  <a:cubicBezTo>
                    <a:pt x="413" y="18"/>
                    <a:pt x="388" y="26"/>
                    <a:pt x="364" y="33"/>
                  </a:cubicBezTo>
                  <a:cubicBezTo>
                    <a:pt x="295" y="55"/>
                    <a:pt x="227" y="77"/>
                    <a:pt x="159" y="99"/>
                  </a:cubicBezTo>
                  <a:cubicBezTo>
                    <a:pt x="114" y="114"/>
                    <a:pt x="70" y="128"/>
                    <a:pt x="26" y="142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1" y="144"/>
                    <a:pt x="19" y="145"/>
                    <a:pt x="17" y="146"/>
                  </a:cubicBezTo>
                  <a:cubicBezTo>
                    <a:pt x="14" y="147"/>
                    <a:pt x="12" y="149"/>
                    <a:pt x="10" y="151"/>
                  </a:cubicBezTo>
                  <a:cubicBezTo>
                    <a:pt x="9" y="152"/>
                    <a:pt x="8" y="153"/>
                    <a:pt x="7" y="154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8" y="153"/>
                    <a:pt x="9" y="153"/>
                    <a:pt x="10" y="152"/>
                  </a:cubicBezTo>
                  <a:cubicBezTo>
                    <a:pt x="9" y="153"/>
                    <a:pt x="8" y="154"/>
                    <a:pt x="6" y="154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2" y="158"/>
                    <a:pt x="0" y="163"/>
                    <a:pt x="2" y="168"/>
                  </a:cubicBezTo>
                  <a:cubicBezTo>
                    <a:pt x="17" y="217"/>
                    <a:pt x="33" y="265"/>
                    <a:pt x="48" y="314"/>
                  </a:cubicBezTo>
                  <a:cubicBezTo>
                    <a:pt x="58" y="345"/>
                    <a:pt x="68" y="376"/>
                    <a:pt x="78" y="407"/>
                  </a:cubicBezTo>
                  <a:cubicBezTo>
                    <a:pt x="86" y="432"/>
                    <a:pt x="86" y="432"/>
                    <a:pt x="86" y="432"/>
                  </a:cubicBezTo>
                  <a:cubicBezTo>
                    <a:pt x="89" y="441"/>
                    <a:pt x="93" y="452"/>
                    <a:pt x="101" y="458"/>
                  </a:cubicBezTo>
                  <a:cubicBezTo>
                    <a:pt x="101" y="473"/>
                    <a:pt x="101" y="473"/>
                    <a:pt x="101" y="473"/>
                  </a:cubicBezTo>
                  <a:cubicBezTo>
                    <a:pt x="101" y="487"/>
                    <a:pt x="102" y="501"/>
                    <a:pt x="115" y="510"/>
                  </a:cubicBezTo>
                  <a:cubicBezTo>
                    <a:pt x="120" y="514"/>
                    <a:pt x="127" y="514"/>
                    <a:pt x="133" y="514"/>
                  </a:cubicBezTo>
                  <a:cubicBezTo>
                    <a:pt x="586" y="514"/>
                    <a:pt x="586" y="514"/>
                    <a:pt x="586" y="514"/>
                  </a:cubicBezTo>
                  <a:cubicBezTo>
                    <a:pt x="588" y="514"/>
                    <a:pt x="589" y="514"/>
                    <a:pt x="591" y="514"/>
                  </a:cubicBezTo>
                  <a:cubicBezTo>
                    <a:pt x="610" y="512"/>
                    <a:pt x="616" y="494"/>
                    <a:pt x="616" y="477"/>
                  </a:cubicBezTo>
                  <a:cubicBezTo>
                    <a:pt x="616" y="195"/>
                    <a:pt x="616" y="195"/>
                    <a:pt x="616" y="195"/>
                  </a:cubicBezTo>
                  <a:cubicBezTo>
                    <a:pt x="616" y="190"/>
                    <a:pt x="612" y="184"/>
                    <a:pt x="606" y="183"/>
                  </a:cubicBezTo>
                  <a:close/>
                  <a:moveTo>
                    <a:pt x="110" y="183"/>
                  </a:moveTo>
                  <a:cubicBezTo>
                    <a:pt x="108" y="184"/>
                    <a:pt x="108" y="183"/>
                    <a:pt x="110" y="183"/>
                  </a:cubicBezTo>
                  <a:close/>
                  <a:moveTo>
                    <a:pt x="127" y="390"/>
                  </a:moveTo>
                  <a:cubicBezTo>
                    <a:pt x="590" y="390"/>
                    <a:pt x="590" y="390"/>
                    <a:pt x="590" y="390"/>
                  </a:cubicBezTo>
                  <a:cubicBezTo>
                    <a:pt x="590" y="426"/>
                    <a:pt x="590" y="426"/>
                    <a:pt x="590" y="426"/>
                  </a:cubicBezTo>
                  <a:cubicBezTo>
                    <a:pt x="127" y="426"/>
                    <a:pt x="127" y="426"/>
                    <a:pt x="127" y="426"/>
                  </a:cubicBezTo>
                  <a:lnTo>
                    <a:pt x="127" y="390"/>
                  </a:lnTo>
                  <a:close/>
                  <a:moveTo>
                    <a:pt x="607" y="183"/>
                  </a:moveTo>
                  <a:cubicBezTo>
                    <a:pt x="607" y="183"/>
                    <a:pt x="607" y="183"/>
                    <a:pt x="607" y="183"/>
                  </a:cubicBezTo>
                  <a:cubicBezTo>
                    <a:pt x="609" y="183"/>
                    <a:pt x="609" y="184"/>
                    <a:pt x="607" y="183"/>
                  </a:cubicBezTo>
                  <a:close/>
                  <a:moveTo>
                    <a:pt x="589" y="204"/>
                  </a:moveTo>
                  <a:cubicBezTo>
                    <a:pt x="589" y="204"/>
                    <a:pt x="589" y="204"/>
                    <a:pt x="589" y="204"/>
                  </a:cubicBezTo>
                  <a:cubicBezTo>
                    <a:pt x="589" y="204"/>
                    <a:pt x="589" y="204"/>
                    <a:pt x="590" y="204"/>
                  </a:cubicBezTo>
                  <a:cubicBezTo>
                    <a:pt x="590" y="363"/>
                    <a:pt x="590" y="363"/>
                    <a:pt x="590" y="363"/>
                  </a:cubicBezTo>
                  <a:cubicBezTo>
                    <a:pt x="127" y="363"/>
                    <a:pt x="127" y="363"/>
                    <a:pt x="127" y="363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128" y="204"/>
                    <a:pt x="128" y="204"/>
                    <a:pt x="128" y="204"/>
                  </a:cubicBezTo>
                  <a:cubicBezTo>
                    <a:pt x="128" y="204"/>
                    <a:pt x="128" y="204"/>
                    <a:pt x="128" y="204"/>
                  </a:cubicBezTo>
                  <a:lnTo>
                    <a:pt x="589" y="204"/>
                  </a:lnTo>
                  <a:close/>
                  <a:moveTo>
                    <a:pt x="85" y="341"/>
                  </a:moveTo>
                  <a:cubicBezTo>
                    <a:pt x="67" y="284"/>
                    <a:pt x="48" y="226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2" y="168"/>
                    <a:pt x="33" y="168"/>
                    <a:pt x="34" y="168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77" y="154"/>
                    <a:pt x="101" y="146"/>
                    <a:pt x="125" y="138"/>
                  </a:cubicBezTo>
                  <a:cubicBezTo>
                    <a:pt x="193" y="116"/>
                    <a:pt x="262" y="95"/>
                    <a:pt x="330" y="73"/>
                  </a:cubicBezTo>
                  <a:cubicBezTo>
                    <a:pt x="375" y="58"/>
                    <a:pt x="420" y="44"/>
                    <a:pt x="465" y="29"/>
                  </a:cubicBezTo>
                  <a:cubicBezTo>
                    <a:pt x="468" y="28"/>
                    <a:pt x="468" y="28"/>
                    <a:pt x="468" y="28"/>
                  </a:cubicBezTo>
                  <a:cubicBezTo>
                    <a:pt x="469" y="28"/>
                    <a:pt x="469" y="28"/>
                    <a:pt x="470" y="28"/>
                  </a:cubicBezTo>
                  <a:cubicBezTo>
                    <a:pt x="485" y="73"/>
                    <a:pt x="499" y="119"/>
                    <a:pt x="514" y="164"/>
                  </a:cubicBezTo>
                  <a:cubicBezTo>
                    <a:pt x="515" y="169"/>
                    <a:pt x="517" y="173"/>
                    <a:pt x="518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6" y="177"/>
                    <a:pt x="125" y="178"/>
                    <a:pt x="123" y="178"/>
                  </a:cubicBezTo>
                  <a:cubicBezTo>
                    <a:pt x="119" y="178"/>
                    <a:pt x="117" y="180"/>
                    <a:pt x="114" y="181"/>
                  </a:cubicBezTo>
                  <a:cubicBezTo>
                    <a:pt x="113" y="181"/>
                    <a:pt x="112" y="182"/>
                    <a:pt x="111" y="182"/>
                  </a:cubicBezTo>
                  <a:cubicBezTo>
                    <a:pt x="105" y="184"/>
                    <a:pt x="101" y="189"/>
                    <a:pt x="101" y="195"/>
                  </a:cubicBezTo>
                  <a:cubicBezTo>
                    <a:pt x="101" y="388"/>
                    <a:pt x="101" y="388"/>
                    <a:pt x="101" y="388"/>
                  </a:cubicBezTo>
                  <a:cubicBezTo>
                    <a:pt x="95" y="373"/>
                    <a:pt x="90" y="357"/>
                    <a:pt x="85" y="341"/>
                  </a:cubicBezTo>
                  <a:close/>
                  <a:moveTo>
                    <a:pt x="127" y="487"/>
                  </a:moveTo>
                  <a:cubicBezTo>
                    <a:pt x="127" y="487"/>
                    <a:pt x="127" y="487"/>
                    <a:pt x="127" y="487"/>
                  </a:cubicBezTo>
                  <a:close/>
                  <a:moveTo>
                    <a:pt x="128" y="487"/>
                  </a:moveTo>
                  <a:cubicBezTo>
                    <a:pt x="127" y="487"/>
                    <a:pt x="127" y="486"/>
                    <a:pt x="128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6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7" y="481"/>
                    <a:pt x="127" y="474"/>
                    <a:pt x="127" y="467"/>
                  </a:cubicBezTo>
                  <a:cubicBezTo>
                    <a:pt x="127" y="453"/>
                    <a:pt x="127" y="453"/>
                    <a:pt x="127" y="453"/>
                  </a:cubicBezTo>
                  <a:cubicBezTo>
                    <a:pt x="590" y="453"/>
                    <a:pt x="590" y="453"/>
                    <a:pt x="590" y="453"/>
                  </a:cubicBezTo>
                  <a:cubicBezTo>
                    <a:pt x="590" y="477"/>
                    <a:pt x="590" y="477"/>
                    <a:pt x="590" y="477"/>
                  </a:cubicBezTo>
                  <a:cubicBezTo>
                    <a:pt x="589" y="480"/>
                    <a:pt x="589" y="482"/>
                    <a:pt x="589" y="485"/>
                  </a:cubicBezTo>
                  <a:cubicBezTo>
                    <a:pt x="589" y="485"/>
                    <a:pt x="588" y="486"/>
                    <a:pt x="588" y="487"/>
                  </a:cubicBezTo>
                  <a:lnTo>
                    <a:pt x="129" y="487"/>
                  </a:lnTo>
                  <a:close/>
                  <a:moveTo>
                    <a:pt x="589" y="487"/>
                  </a:moveTo>
                  <a:cubicBezTo>
                    <a:pt x="590" y="486"/>
                    <a:pt x="590" y="486"/>
                    <a:pt x="589" y="487"/>
                  </a:cubicBezTo>
                  <a:close/>
                  <a:moveTo>
                    <a:pt x="589" y="487"/>
                  </a:moveTo>
                  <a:cubicBezTo>
                    <a:pt x="590" y="487"/>
                    <a:pt x="590" y="487"/>
                    <a:pt x="589" y="4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1D8BE24-1ED8-48A6-994E-EAAA4F7CD423}"/>
              </a:ext>
            </a:extLst>
          </p:cNvPr>
          <p:cNvGrpSpPr/>
          <p:nvPr/>
        </p:nvGrpSpPr>
        <p:grpSpPr>
          <a:xfrm>
            <a:off x="456199" y="3345989"/>
            <a:ext cx="2381641" cy="338554"/>
            <a:chOff x="456199" y="3345989"/>
            <a:chExt cx="2381641" cy="338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97A171-9F69-48C8-BDF2-981F776E6771}"/>
                </a:ext>
              </a:extLst>
            </p:cNvPr>
            <p:cNvSpPr txBox="1"/>
            <p:nvPr/>
          </p:nvSpPr>
          <p:spPr>
            <a:xfrm>
              <a:off x="889978" y="3345989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files</a:t>
              </a:r>
            </a:p>
          </p:txBody>
        </p:sp>
        <p:sp>
          <p:nvSpPr>
            <p:cNvPr id="28" name="Freeform 294">
              <a:extLst>
                <a:ext uri="{FF2B5EF4-FFF2-40B4-BE49-F238E27FC236}">
                  <a16:creationId xmlns:a16="http://schemas.microsoft.com/office/drawing/2014/main" id="{608C63DA-BBEB-4292-ABEE-7094B594C4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199" y="3433136"/>
              <a:ext cx="268643" cy="169569"/>
            </a:xfrm>
            <a:custGeom>
              <a:avLst/>
              <a:gdLst>
                <a:gd name="T0" fmla="*/ 553 w 722"/>
                <a:gd name="T1" fmla="*/ 70 h 455"/>
                <a:gd name="T2" fmla="*/ 378 w 722"/>
                <a:gd name="T3" fmla="*/ 55 h 455"/>
                <a:gd name="T4" fmla="*/ 367 w 722"/>
                <a:gd name="T5" fmla="*/ 59 h 455"/>
                <a:gd name="T6" fmla="*/ 352 w 722"/>
                <a:gd name="T7" fmla="*/ 55 h 455"/>
                <a:gd name="T8" fmla="*/ 214 w 722"/>
                <a:gd name="T9" fmla="*/ 31 h 455"/>
                <a:gd name="T10" fmla="*/ 63 w 722"/>
                <a:gd name="T11" fmla="*/ 231 h 455"/>
                <a:gd name="T12" fmla="*/ 537 w 722"/>
                <a:gd name="T13" fmla="*/ 437 h 455"/>
                <a:gd name="T14" fmla="*/ 183 w 722"/>
                <a:gd name="T15" fmla="*/ 138 h 455"/>
                <a:gd name="T16" fmla="*/ 230 w 722"/>
                <a:gd name="T17" fmla="*/ 60 h 455"/>
                <a:gd name="T18" fmla="*/ 248 w 722"/>
                <a:gd name="T19" fmla="*/ 41 h 455"/>
                <a:gd name="T20" fmla="*/ 254 w 722"/>
                <a:gd name="T21" fmla="*/ 38 h 455"/>
                <a:gd name="T22" fmla="*/ 264 w 722"/>
                <a:gd name="T23" fmla="*/ 40 h 455"/>
                <a:gd name="T24" fmla="*/ 295 w 722"/>
                <a:gd name="T25" fmla="*/ 58 h 455"/>
                <a:gd name="T26" fmla="*/ 462 w 722"/>
                <a:gd name="T27" fmla="*/ 38 h 455"/>
                <a:gd name="T28" fmla="*/ 470 w 722"/>
                <a:gd name="T29" fmla="*/ 36 h 455"/>
                <a:gd name="T30" fmla="*/ 481 w 722"/>
                <a:gd name="T31" fmla="*/ 38 h 455"/>
                <a:gd name="T32" fmla="*/ 494 w 722"/>
                <a:gd name="T33" fmla="*/ 46 h 455"/>
                <a:gd name="T34" fmla="*/ 514 w 722"/>
                <a:gd name="T35" fmla="*/ 68 h 455"/>
                <a:gd name="T36" fmla="*/ 565 w 722"/>
                <a:gd name="T37" fmla="*/ 160 h 455"/>
                <a:gd name="T38" fmla="*/ 570 w 722"/>
                <a:gd name="T39" fmla="*/ 171 h 455"/>
                <a:gd name="T40" fmla="*/ 585 w 722"/>
                <a:gd name="T41" fmla="*/ 218 h 455"/>
                <a:gd name="T42" fmla="*/ 582 w 722"/>
                <a:gd name="T43" fmla="*/ 231 h 455"/>
                <a:gd name="T44" fmla="*/ 575 w 722"/>
                <a:gd name="T45" fmla="*/ 243 h 455"/>
                <a:gd name="T46" fmla="*/ 559 w 722"/>
                <a:gd name="T47" fmla="*/ 257 h 455"/>
                <a:gd name="T48" fmla="*/ 537 w 722"/>
                <a:gd name="T49" fmla="*/ 269 h 455"/>
                <a:gd name="T50" fmla="*/ 235 w 722"/>
                <a:gd name="T51" fmla="*/ 281 h 455"/>
                <a:gd name="T52" fmla="*/ 193 w 722"/>
                <a:gd name="T53" fmla="*/ 269 h 455"/>
                <a:gd name="T54" fmla="*/ 168 w 722"/>
                <a:gd name="T55" fmla="*/ 255 h 455"/>
                <a:gd name="T56" fmla="*/ 151 w 722"/>
                <a:gd name="T57" fmla="*/ 235 h 455"/>
                <a:gd name="T58" fmla="*/ 146 w 722"/>
                <a:gd name="T59" fmla="*/ 219 h 455"/>
                <a:gd name="T60" fmla="*/ 680 w 722"/>
                <a:gd name="T61" fmla="*/ 342 h 455"/>
                <a:gd name="T62" fmla="*/ 688 w 722"/>
                <a:gd name="T63" fmla="*/ 327 h 455"/>
                <a:gd name="T64" fmla="*/ 680 w 722"/>
                <a:gd name="T65" fmla="*/ 341 h 455"/>
                <a:gd name="T66" fmla="*/ 664 w 722"/>
                <a:gd name="T67" fmla="*/ 357 h 455"/>
                <a:gd name="T68" fmla="*/ 625 w 722"/>
                <a:gd name="T69" fmla="*/ 379 h 455"/>
                <a:gd name="T70" fmla="*/ 122 w 722"/>
                <a:gd name="T71" fmla="*/ 385 h 455"/>
                <a:gd name="T72" fmla="*/ 68 w 722"/>
                <a:gd name="T73" fmla="*/ 357 h 455"/>
                <a:gd name="T74" fmla="*/ 51 w 722"/>
                <a:gd name="T75" fmla="*/ 340 h 455"/>
                <a:gd name="T76" fmla="*/ 44 w 722"/>
                <a:gd name="T77" fmla="*/ 329 h 455"/>
                <a:gd name="T78" fmla="*/ 41 w 722"/>
                <a:gd name="T79" fmla="*/ 308 h 455"/>
                <a:gd name="T80" fmla="*/ 46 w 722"/>
                <a:gd name="T81" fmla="*/ 292 h 455"/>
                <a:gd name="T82" fmla="*/ 61 w 722"/>
                <a:gd name="T83" fmla="*/ 272 h 455"/>
                <a:gd name="T84" fmla="*/ 101 w 722"/>
                <a:gd name="T85" fmla="*/ 244 h 455"/>
                <a:gd name="T86" fmla="*/ 241 w 722"/>
                <a:gd name="T87" fmla="*/ 314 h 455"/>
                <a:gd name="T88" fmla="*/ 593 w 722"/>
                <a:gd name="T89" fmla="*/ 270 h 455"/>
                <a:gd name="T90" fmla="*/ 657 w 722"/>
                <a:gd name="T91" fmla="*/ 261 h 455"/>
                <a:gd name="T92" fmla="*/ 679 w 722"/>
                <a:gd name="T93" fmla="*/ 282 h 455"/>
                <a:gd name="T94" fmla="*/ 689 w 722"/>
                <a:gd name="T95" fmla="*/ 302 h 455"/>
                <a:gd name="T96" fmla="*/ 691 w 722"/>
                <a:gd name="T97" fmla="*/ 31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2" h="455">
                  <a:moveTo>
                    <a:pt x="646" y="218"/>
                  </a:moveTo>
                  <a:cubicBezTo>
                    <a:pt x="636" y="212"/>
                    <a:pt x="626" y="207"/>
                    <a:pt x="615" y="203"/>
                  </a:cubicBezTo>
                  <a:cubicBezTo>
                    <a:pt x="607" y="178"/>
                    <a:pt x="596" y="154"/>
                    <a:pt x="585" y="130"/>
                  </a:cubicBezTo>
                  <a:cubicBezTo>
                    <a:pt x="576" y="109"/>
                    <a:pt x="565" y="89"/>
                    <a:pt x="553" y="70"/>
                  </a:cubicBezTo>
                  <a:cubicBezTo>
                    <a:pt x="542" y="52"/>
                    <a:pt x="529" y="35"/>
                    <a:pt x="513" y="22"/>
                  </a:cubicBezTo>
                  <a:cubicBezTo>
                    <a:pt x="496" y="9"/>
                    <a:pt x="477" y="0"/>
                    <a:pt x="456" y="7"/>
                  </a:cubicBezTo>
                  <a:cubicBezTo>
                    <a:pt x="430" y="16"/>
                    <a:pt x="410" y="37"/>
                    <a:pt x="387" y="51"/>
                  </a:cubicBezTo>
                  <a:cubicBezTo>
                    <a:pt x="384" y="52"/>
                    <a:pt x="381" y="54"/>
                    <a:pt x="378" y="55"/>
                  </a:cubicBezTo>
                  <a:cubicBezTo>
                    <a:pt x="378" y="55"/>
                    <a:pt x="376" y="56"/>
                    <a:pt x="376" y="56"/>
                  </a:cubicBezTo>
                  <a:cubicBezTo>
                    <a:pt x="375" y="57"/>
                    <a:pt x="374" y="57"/>
                    <a:pt x="373" y="57"/>
                  </a:cubicBezTo>
                  <a:cubicBezTo>
                    <a:pt x="372" y="58"/>
                    <a:pt x="370" y="58"/>
                    <a:pt x="369" y="58"/>
                  </a:cubicBezTo>
                  <a:cubicBezTo>
                    <a:pt x="369" y="58"/>
                    <a:pt x="368" y="59"/>
                    <a:pt x="367" y="59"/>
                  </a:cubicBezTo>
                  <a:cubicBezTo>
                    <a:pt x="366" y="59"/>
                    <a:pt x="365" y="59"/>
                    <a:pt x="365" y="59"/>
                  </a:cubicBezTo>
                  <a:cubicBezTo>
                    <a:pt x="364" y="59"/>
                    <a:pt x="363" y="59"/>
                    <a:pt x="363" y="58"/>
                  </a:cubicBezTo>
                  <a:cubicBezTo>
                    <a:pt x="360" y="58"/>
                    <a:pt x="357" y="57"/>
                    <a:pt x="355" y="57"/>
                  </a:cubicBezTo>
                  <a:cubicBezTo>
                    <a:pt x="354" y="56"/>
                    <a:pt x="353" y="56"/>
                    <a:pt x="352" y="55"/>
                  </a:cubicBezTo>
                  <a:cubicBezTo>
                    <a:pt x="353" y="56"/>
                    <a:pt x="350" y="55"/>
                    <a:pt x="350" y="54"/>
                  </a:cubicBezTo>
                  <a:cubicBezTo>
                    <a:pt x="344" y="52"/>
                    <a:pt x="338" y="48"/>
                    <a:pt x="332" y="45"/>
                  </a:cubicBezTo>
                  <a:cubicBezTo>
                    <a:pt x="311" y="32"/>
                    <a:pt x="291" y="13"/>
                    <a:pt x="266" y="8"/>
                  </a:cubicBezTo>
                  <a:cubicBezTo>
                    <a:pt x="244" y="3"/>
                    <a:pt x="228" y="15"/>
                    <a:pt x="214" y="31"/>
                  </a:cubicBezTo>
                  <a:cubicBezTo>
                    <a:pt x="199" y="48"/>
                    <a:pt x="187" y="67"/>
                    <a:pt x="175" y="87"/>
                  </a:cubicBezTo>
                  <a:cubicBezTo>
                    <a:pt x="155" y="122"/>
                    <a:pt x="137" y="158"/>
                    <a:pt x="120" y="195"/>
                  </a:cubicBezTo>
                  <a:cubicBezTo>
                    <a:pt x="119" y="197"/>
                    <a:pt x="118" y="200"/>
                    <a:pt x="117" y="203"/>
                  </a:cubicBezTo>
                  <a:cubicBezTo>
                    <a:pt x="98" y="210"/>
                    <a:pt x="80" y="220"/>
                    <a:pt x="63" y="231"/>
                  </a:cubicBezTo>
                  <a:cubicBezTo>
                    <a:pt x="30" y="254"/>
                    <a:pt x="0" y="290"/>
                    <a:pt x="12" y="333"/>
                  </a:cubicBezTo>
                  <a:cubicBezTo>
                    <a:pt x="25" y="377"/>
                    <a:pt x="74" y="401"/>
                    <a:pt x="114" y="415"/>
                  </a:cubicBezTo>
                  <a:cubicBezTo>
                    <a:pt x="176" y="439"/>
                    <a:pt x="245" y="447"/>
                    <a:pt x="312" y="451"/>
                  </a:cubicBezTo>
                  <a:cubicBezTo>
                    <a:pt x="387" y="455"/>
                    <a:pt x="463" y="451"/>
                    <a:pt x="537" y="437"/>
                  </a:cubicBezTo>
                  <a:cubicBezTo>
                    <a:pt x="582" y="429"/>
                    <a:pt x="629" y="416"/>
                    <a:pt x="668" y="392"/>
                  </a:cubicBezTo>
                  <a:cubicBezTo>
                    <a:pt x="696" y="374"/>
                    <a:pt x="722" y="348"/>
                    <a:pt x="722" y="313"/>
                  </a:cubicBezTo>
                  <a:cubicBezTo>
                    <a:pt x="722" y="268"/>
                    <a:pt x="682" y="237"/>
                    <a:pt x="646" y="218"/>
                  </a:cubicBezTo>
                  <a:close/>
                  <a:moveTo>
                    <a:pt x="183" y="138"/>
                  </a:moveTo>
                  <a:cubicBezTo>
                    <a:pt x="194" y="117"/>
                    <a:pt x="205" y="96"/>
                    <a:pt x="219" y="76"/>
                  </a:cubicBezTo>
                  <a:cubicBezTo>
                    <a:pt x="222" y="72"/>
                    <a:pt x="225" y="68"/>
                    <a:pt x="228" y="64"/>
                  </a:cubicBezTo>
                  <a:cubicBezTo>
                    <a:pt x="228" y="63"/>
                    <a:pt x="229" y="62"/>
                    <a:pt x="230" y="61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2" y="58"/>
                    <a:pt x="234" y="56"/>
                    <a:pt x="235" y="54"/>
                  </a:cubicBezTo>
                  <a:cubicBezTo>
                    <a:pt x="238" y="51"/>
                    <a:pt x="241" y="48"/>
                    <a:pt x="244" y="45"/>
                  </a:cubicBezTo>
                  <a:cubicBezTo>
                    <a:pt x="245" y="43"/>
                    <a:pt x="247" y="42"/>
                    <a:pt x="248" y="41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49" y="40"/>
                    <a:pt x="249" y="40"/>
                    <a:pt x="250" y="39"/>
                  </a:cubicBezTo>
                  <a:cubicBezTo>
                    <a:pt x="251" y="39"/>
                    <a:pt x="253" y="38"/>
                    <a:pt x="253" y="38"/>
                  </a:cubicBezTo>
                  <a:cubicBezTo>
                    <a:pt x="253" y="38"/>
                    <a:pt x="254" y="38"/>
                    <a:pt x="254" y="38"/>
                  </a:cubicBezTo>
                  <a:cubicBezTo>
                    <a:pt x="254" y="38"/>
                    <a:pt x="254" y="38"/>
                    <a:pt x="254" y="38"/>
                  </a:cubicBezTo>
                  <a:cubicBezTo>
                    <a:pt x="255" y="37"/>
                    <a:pt x="256" y="38"/>
                    <a:pt x="256" y="38"/>
                  </a:cubicBezTo>
                  <a:cubicBezTo>
                    <a:pt x="257" y="38"/>
                    <a:pt x="257" y="38"/>
                    <a:pt x="258" y="38"/>
                  </a:cubicBezTo>
                  <a:cubicBezTo>
                    <a:pt x="260" y="38"/>
                    <a:pt x="262" y="39"/>
                    <a:pt x="264" y="40"/>
                  </a:cubicBezTo>
                  <a:cubicBezTo>
                    <a:pt x="265" y="40"/>
                    <a:pt x="267" y="41"/>
                    <a:pt x="267" y="41"/>
                  </a:cubicBezTo>
                  <a:cubicBezTo>
                    <a:pt x="268" y="41"/>
                    <a:pt x="269" y="42"/>
                    <a:pt x="271" y="43"/>
                  </a:cubicBezTo>
                  <a:cubicBezTo>
                    <a:pt x="273" y="44"/>
                    <a:pt x="276" y="45"/>
                    <a:pt x="278" y="47"/>
                  </a:cubicBezTo>
                  <a:cubicBezTo>
                    <a:pt x="284" y="50"/>
                    <a:pt x="290" y="54"/>
                    <a:pt x="295" y="58"/>
                  </a:cubicBezTo>
                  <a:cubicBezTo>
                    <a:pt x="316" y="72"/>
                    <a:pt x="339" y="89"/>
                    <a:pt x="366" y="90"/>
                  </a:cubicBezTo>
                  <a:cubicBezTo>
                    <a:pt x="393" y="90"/>
                    <a:pt x="417" y="68"/>
                    <a:pt x="438" y="53"/>
                  </a:cubicBezTo>
                  <a:cubicBezTo>
                    <a:pt x="443" y="49"/>
                    <a:pt x="449" y="45"/>
                    <a:pt x="454" y="42"/>
                  </a:cubicBezTo>
                  <a:cubicBezTo>
                    <a:pt x="457" y="41"/>
                    <a:pt x="459" y="39"/>
                    <a:pt x="462" y="38"/>
                  </a:cubicBezTo>
                  <a:cubicBezTo>
                    <a:pt x="462" y="38"/>
                    <a:pt x="462" y="38"/>
                    <a:pt x="462" y="38"/>
                  </a:cubicBezTo>
                  <a:cubicBezTo>
                    <a:pt x="463" y="38"/>
                    <a:pt x="463" y="38"/>
                    <a:pt x="463" y="37"/>
                  </a:cubicBezTo>
                  <a:cubicBezTo>
                    <a:pt x="465" y="37"/>
                    <a:pt x="466" y="36"/>
                    <a:pt x="468" y="36"/>
                  </a:cubicBezTo>
                  <a:cubicBezTo>
                    <a:pt x="468" y="36"/>
                    <a:pt x="469" y="36"/>
                    <a:pt x="470" y="36"/>
                  </a:cubicBezTo>
                  <a:cubicBezTo>
                    <a:pt x="470" y="36"/>
                    <a:pt x="471" y="36"/>
                    <a:pt x="471" y="36"/>
                  </a:cubicBezTo>
                  <a:cubicBezTo>
                    <a:pt x="472" y="36"/>
                    <a:pt x="473" y="36"/>
                    <a:pt x="473" y="36"/>
                  </a:cubicBezTo>
                  <a:cubicBezTo>
                    <a:pt x="475" y="36"/>
                    <a:pt x="477" y="36"/>
                    <a:pt x="478" y="37"/>
                  </a:cubicBezTo>
                  <a:cubicBezTo>
                    <a:pt x="479" y="37"/>
                    <a:pt x="480" y="37"/>
                    <a:pt x="481" y="38"/>
                  </a:cubicBezTo>
                  <a:cubicBezTo>
                    <a:pt x="481" y="38"/>
                    <a:pt x="481" y="38"/>
                    <a:pt x="481" y="38"/>
                  </a:cubicBezTo>
                  <a:cubicBezTo>
                    <a:pt x="485" y="40"/>
                    <a:pt x="488" y="42"/>
                    <a:pt x="491" y="44"/>
                  </a:cubicBezTo>
                  <a:cubicBezTo>
                    <a:pt x="491" y="44"/>
                    <a:pt x="492" y="44"/>
                    <a:pt x="492" y="45"/>
                  </a:cubicBezTo>
                  <a:cubicBezTo>
                    <a:pt x="493" y="45"/>
                    <a:pt x="493" y="46"/>
                    <a:pt x="494" y="46"/>
                  </a:cubicBezTo>
                  <a:cubicBezTo>
                    <a:pt x="496" y="48"/>
                    <a:pt x="498" y="50"/>
                    <a:pt x="500" y="51"/>
                  </a:cubicBezTo>
                  <a:cubicBezTo>
                    <a:pt x="503" y="55"/>
                    <a:pt x="506" y="58"/>
                    <a:pt x="509" y="62"/>
                  </a:cubicBezTo>
                  <a:cubicBezTo>
                    <a:pt x="511" y="64"/>
                    <a:pt x="512" y="66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5" y="70"/>
                    <a:pt x="516" y="71"/>
                    <a:pt x="517" y="72"/>
                  </a:cubicBezTo>
                  <a:cubicBezTo>
                    <a:pt x="531" y="91"/>
                    <a:pt x="542" y="111"/>
                    <a:pt x="552" y="131"/>
                  </a:cubicBezTo>
                  <a:cubicBezTo>
                    <a:pt x="556" y="141"/>
                    <a:pt x="561" y="151"/>
                    <a:pt x="565" y="160"/>
                  </a:cubicBezTo>
                  <a:cubicBezTo>
                    <a:pt x="566" y="163"/>
                    <a:pt x="567" y="165"/>
                    <a:pt x="568" y="167"/>
                  </a:cubicBezTo>
                  <a:cubicBezTo>
                    <a:pt x="568" y="167"/>
                    <a:pt x="568" y="168"/>
                    <a:pt x="568" y="168"/>
                  </a:cubicBezTo>
                  <a:cubicBezTo>
                    <a:pt x="568" y="168"/>
                    <a:pt x="568" y="168"/>
                    <a:pt x="568" y="168"/>
                  </a:cubicBezTo>
                  <a:cubicBezTo>
                    <a:pt x="569" y="169"/>
                    <a:pt x="569" y="170"/>
                    <a:pt x="570" y="171"/>
                  </a:cubicBezTo>
                  <a:cubicBezTo>
                    <a:pt x="571" y="175"/>
                    <a:pt x="573" y="179"/>
                    <a:pt x="575" y="184"/>
                  </a:cubicBezTo>
                  <a:cubicBezTo>
                    <a:pt x="579" y="193"/>
                    <a:pt x="582" y="203"/>
                    <a:pt x="586" y="213"/>
                  </a:cubicBezTo>
                  <a:cubicBezTo>
                    <a:pt x="586" y="215"/>
                    <a:pt x="586" y="216"/>
                    <a:pt x="586" y="218"/>
                  </a:cubicBezTo>
                  <a:cubicBezTo>
                    <a:pt x="586" y="218"/>
                    <a:pt x="585" y="218"/>
                    <a:pt x="585" y="218"/>
                  </a:cubicBezTo>
                  <a:cubicBezTo>
                    <a:pt x="585" y="219"/>
                    <a:pt x="585" y="219"/>
                    <a:pt x="585" y="219"/>
                  </a:cubicBezTo>
                  <a:cubicBezTo>
                    <a:pt x="585" y="220"/>
                    <a:pt x="585" y="221"/>
                    <a:pt x="585" y="222"/>
                  </a:cubicBezTo>
                  <a:cubicBezTo>
                    <a:pt x="584" y="225"/>
                    <a:pt x="584" y="227"/>
                    <a:pt x="583" y="229"/>
                  </a:cubicBezTo>
                  <a:cubicBezTo>
                    <a:pt x="583" y="230"/>
                    <a:pt x="582" y="231"/>
                    <a:pt x="582" y="231"/>
                  </a:cubicBezTo>
                  <a:cubicBezTo>
                    <a:pt x="582" y="230"/>
                    <a:pt x="581" y="233"/>
                    <a:pt x="581" y="234"/>
                  </a:cubicBezTo>
                  <a:cubicBezTo>
                    <a:pt x="580" y="236"/>
                    <a:pt x="578" y="238"/>
                    <a:pt x="577" y="240"/>
                  </a:cubicBezTo>
                  <a:cubicBezTo>
                    <a:pt x="577" y="241"/>
                    <a:pt x="576" y="241"/>
                    <a:pt x="576" y="242"/>
                  </a:cubicBezTo>
                  <a:cubicBezTo>
                    <a:pt x="576" y="242"/>
                    <a:pt x="575" y="243"/>
                    <a:pt x="575" y="243"/>
                  </a:cubicBezTo>
                  <a:cubicBezTo>
                    <a:pt x="571" y="248"/>
                    <a:pt x="567" y="251"/>
                    <a:pt x="563" y="254"/>
                  </a:cubicBezTo>
                  <a:cubicBezTo>
                    <a:pt x="563" y="255"/>
                    <a:pt x="563" y="255"/>
                    <a:pt x="563" y="255"/>
                  </a:cubicBezTo>
                  <a:cubicBezTo>
                    <a:pt x="563" y="255"/>
                    <a:pt x="563" y="255"/>
                    <a:pt x="562" y="255"/>
                  </a:cubicBezTo>
                  <a:cubicBezTo>
                    <a:pt x="561" y="256"/>
                    <a:pt x="560" y="257"/>
                    <a:pt x="559" y="257"/>
                  </a:cubicBezTo>
                  <a:cubicBezTo>
                    <a:pt x="557" y="259"/>
                    <a:pt x="555" y="260"/>
                    <a:pt x="552" y="262"/>
                  </a:cubicBezTo>
                  <a:cubicBezTo>
                    <a:pt x="550" y="263"/>
                    <a:pt x="548" y="264"/>
                    <a:pt x="545" y="266"/>
                  </a:cubicBezTo>
                  <a:cubicBezTo>
                    <a:pt x="544" y="266"/>
                    <a:pt x="543" y="267"/>
                    <a:pt x="541" y="267"/>
                  </a:cubicBezTo>
                  <a:cubicBezTo>
                    <a:pt x="541" y="268"/>
                    <a:pt x="538" y="269"/>
                    <a:pt x="537" y="269"/>
                  </a:cubicBezTo>
                  <a:cubicBezTo>
                    <a:pt x="525" y="274"/>
                    <a:pt x="513" y="278"/>
                    <a:pt x="500" y="281"/>
                  </a:cubicBezTo>
                  <a:cubicBezTo>
                    <a:pt x="469" y="288"/>
                    <a:pt x="438" y="290"/>
                    <a:pt x="405" y="292"/>
                  </a:cubicBezTo>
                  <a:cubicBezTo>
                    <a:pt x="369" y="293"/>
                    <a:pt x="333" y="293"/>
                    <a:pt x="297" y="290"/>
                  </a:cubicBezTo>
                  <a:cubicBezTo>
                    <a:pt x="275" y="288"/>
                    <a:pt x="256" y="286"/>
                    <a:pt x="235" y="281"/>
                  </a:cubicBezTo>
                  <a:cubicBezTo>
                    <a:pt x="226" y="279"/>
                    <a:pt x="217" y="277"/>
                    <a:pt x="208" y="274"/>
                  </a:cubicBezTo>
                  <a:cubicBezTo>
                    <a:pt x="204" y="273"/>
                    <a:pt x="200" y="271"/>
                    <a:pt x="196" y="270"/>
                  </a:cubicBezTo>
                  <a:cubicBezTo>
                    <a:pt x="195" y="270"/>
                    <a:pt x="194" y="269"/>
                    <a:pt x="194" y="269"/>
                  </a:cubicBezTo>
                  <a:cubicBezTo>
                    <a:pt x="194" y="269"/>
                    <a:pt x="193" y="269"/>
                    <a:pt x="193" y="269"/>
                  </a:cubicBezTo>
                  <a:cubicBezTo>
                    <a:pt x="191" y="268"/>
                    <a:pt x="188" y="267"/>
                    <a:pt x="186" y="266"/>
                  </a:cubicBezTo>
                  <a:cubicBezTo>
                    <a:pt x="183" y="264"/>
                    <a:pt x="180" y="262"/>
                    <a:pt x="177" y="260"/>
                  </a:cubicBezTo>
                  <a:cubicBezTo>
                    <a:pt x="175" y="259"/>
                    <a:pt x="174" y="258"/>
                    <a:pt x="172" y="257"/>
                  </a:cubicBezTo>
                  <a:cubicBezTo>
                    <a:pt x="172" y="257"/>
                    <a:pt x="169" y="255"/>
                    <a:pt x="168" y="255"/>
                  </a:cubicBezTo>
                  <a:cubicBezTo>
                    <a:pt x="166" y="253"/>
                    <a:pt x="164" y="251"/>
                    <a:pt x="162" y="249"/>
                  </a:cubicBezTo>
                  <a:cubicBezTo>
                    <a:pt x="160" y="248"/>
                    <a:pt x="159" y="246"/>
                    <a:pt x="158" y="245"/>
                  </a:cubicBezTo>
                  <a:cubicBezTo>
                    <a:pt x="158" y="245"/>
                    <a:pt x="156" y="242"/>
                    <a:pt x="155" y="242"/>
                  </a:cubicBezTo>
                  <a:cubicBezTo>
                    <a:pt x="154" y="240"/>
                    <a:pt x="153" y="237"/>
                    <a:pt x="151" y="235"/>
                  </a:cubicBezTo>
                  <a:cubicBezTo>
                    <a:pt x="151" y="234"/>
                    <a:pt x="150" y="233"/>
                    <a:pt x="150" y="232"/>
                  </a:cubicBezTo>
                  <a:cubicBezTo>
                    <a:pt x="150" y="233"/>
                    <a:pt x="149" y="229"/>
                    <a:pt x="148" y="228"/>
                  </a:cubicBezTo>
                  <a:cubicBezTo>
                    <a:pt x="147" y="225"/>
                    <a:pt x="147" y="222"/>
                    <a:pt x="146" y="219"/>
                  </a:cubicBezTo>
                  <a:cubicBezTo>
                    <a:pt x="146" y="219"/>
                    <a:pt x="146" y="219"/>
                    <a:pt x="146" y="219"/>
                  </a:cubicBezTo>
                  <a:cubicBezTo>
                    <a:pt x="146" y="218"/>
                    <a:pt x="146" y="218"/>
                    <a:pt x="146" y="217"/>
                  </a:cubicBezTo>
                  <a:cubicBezTo>
                    <a:pt x="146" y="216"/>
                    <a:pt x="146" y="215"/>
                    <a:pt x="146" y="214"/>
                  </a:cubicBezTo>
                  <a:cubicBezTo>
                    <a:pt x="157" y="188"/>
                    <a:pt x="170" y="163"/>
                    <a:pt x="183" y="138"/>
                  </a:cubicBezTo>
                  <a:close/>
                  <a:moveTo>
                    <a:pt x="680" y="342"/>
                  </a:moveTo>
                  <a:cubicBezTo>
                    <a:pt x="679" y="342"/>
                    <a:pt x="679" y="342"/>
                    <a:pt x="680" y="342"/>
                  </a:cubicBezTo>
                  <a:close/>
                  <a:moveTo>
                    <a:pt x="691" y="318"/>
                  </a:moveTo>
                  <a:cubicBezTo>
                    <a:pt x="690" y="319"/>
                    <a:pt x="690" y="320"/>
                    <a:pt x="690" y="321"/>
                  </a:cubicBezTo>
                  <a:cubicBezTo>
                    <a:pt x="690" y="323"/>
                    <a:pt x="689" y="325"/>
                    <a:pt x="688" y="327"/>
                  </a:cubicBezTo>
                  <a:cubicBezTo>
                    <a:pt x="688" y="327"/>
                    <a:pt x="688" y="328"/>
                    <a:pt x="688" y="329"/>
                  </a:cubicBezTo>
                  <a:cubicBezTo>
                    <a:pt x="687" y="329"/>
                    <a:pt x="687" y="330"/>
                    <a:pt x="687" y="330"/>
                  </a:cubicBezTo>
                  <a:cubicBezTo>
                    <a:pt x="685" y="334"/>
                    <a:pt x="683" y="337"/>
                    <a:pt x="681" y="340"/>
                  </a:cubicBezTo>
                  <a:cubicBezTo>
                    <a:pt x="681" y="340"/>
                    <a:pt x="681" y="341"/>
                    <a:pt x="680" y="341"/>
                  </a:cubicBezTo>
                  <a:cubicBezTo>
                    <a:pt x="680" y="342"/>
                    <a:pt x="679" y="342"/>
                    <a:pt x="679" y="343"/>
                  </a:cubicBezTo>
                  <a:cubicBezTo>
                    <a:pt x="677" y="345"/>
                    <a:pt x="675" y="347"/>
                    <a:pt x="673" y="349"/>
                  </a:cubicBezTo>
                  <a:cubicBezTo>
                    <a:pt x="672" y="350"/>
                    <a:pt x="670" y="352"/>
                    <a:pt x="668" y="353"/>
                  </a:cubicBezTo>
                  <a:cubicBezTo>
                    <a:pt x="668" y="354"/>
                    <a:pt x="664" y="357"/>
                    <a:pt x="664" y="357"/>
                  </a:cubicBezTo>
                  <a:cubicBezTo>
                    <a:pt x="660" y="360"/>
                    <a:pt x="656" y="363"/>
                    <a:pt x="651" y="365"/>
                  </a:cubicBezTo>
                  <a:cubicBezTo>
                    <a:pt x="647" y="368"/>
                    <a:pt x="642" y="371"/>
                    <a:pt x="637" y="374"/>
                  </a:cubicBezTo>
                  <a:cubicBezTo>
                    <a:pt x="634" y="375"/>
                    <a:pt x="631" y="376"/>
                    <a:pt x="629" y="377"/>
                  </a:cubicBezTo>
                  <a:cubicBezTo>
                    <a:pt x="627" y="378"/>
                    <a:pt x="626" y="379"/>
                    <a:pt x="625" y="379"/>
                  </a:cubicBezTo>
                  <a:cubicBezTo>
                    <a:pt x="624" y="379"/>
                    <a:pt x="621" y="381"/>
                    <a:pt x="621" y="381"/>
                  </a:cubicBezTo>
                  <a:cubicBezTo>
                    <a:pt x="562" y="405"/>
                    <a:pt x="497" y="414"/>
                    <a:pt x="434" y="419"/>
                  </a:cubicBezTo>
                  <a:cubicBezTo>
                    <a:pt x="359" y="424"/>
                    <a:pt x="284" y="421"/>
                    <a:pt x="210" y="408"/>
                  </a:cubicBezTo>
                  <a:cubicBezTo>
                    <a:pt x="180" y="403"/>
                    <a:pt x="151" y="396"/>
                    <a:pt x="122" y="385"/>
                  </a:cubicBezTo>
                  <a:cubicBezTo>
                    <a:pt x="110" y="381"/>
                    <a:pt x="102" y="377"/>
                    <a:pt x="90" y="371"/>
                  </a:cubicBezTo>
                  <a:cubicBezTo>
                    <a:pt x="85" y="368"/>
                    <a:pt x="80" y="366"/>
                    <a:pt x="76" y="363"/>
                  </a:cubicBezTo>
                  <a:cubicBezTo>
                    <a:pt x="74" y="361"/>
                    <a:pt x="71" y="360"/>
                    <a:pt x="69" y="358"/>
                  </a:cubicBezTo>
                  <a:cubicBezTo>
                    <a:pt x="69" y="358"/>
                    <a:pt x="68" y="357"/>
                    <a:pt x="68" y="357"/>
                  </a:cubicBezTo>
                  <a:cubicBezTo>
                    <a:pt x="68" y="357"/>
                    <a:pt x="65" y="355"/>
                    <a:pt x="65" y="355"/>
                  </a:cubicBezTo>
                  <a:cubicBezTo>
                    <a:pt x="61" y="352"/>
                    <a:pt x="58" y="349"/>
                    <a:pt x="55" y="345"/>
                  </a:cubicBezTo>
                  <a:cubicBezTo>
                    <a:pt x="54" y="344"/>
                    <a:pt x="52" y="342"/>
                    <a:pt x="51" y="341"/>
                  </a:cubicBezTo>
                  <a:cubicBezTo>
                    <a:pt x="51" y="341"/>
                    <a:pt x="51" y="340"/>
                    <a:pt x="51" y="340"/>
                  </a:cubicBezTo>
                  <a:cubicBezTo>
                    <a:pt x="50" y="339"/>
                    <a:pt x="49" y="338"/>
                    <a:pt x="48" y="337"/>
                  </a:cubicBezTo>
                  <a:cubicBezTo>
                    <a:pt x="47" y="335"/>
                    <a:pt x="46" y="333"/>
                    <a:pt x="45" y="332"/>
                  </a:cubicBezTo>
                  <a:cubicBezTo>
                    <a:pt x="45" y="331"/>
                    <a:pt x="44" y="330"/>
                    <a:pt x="44" y="329"/>
                  </a:cubicBezTo>
                  <a:cubicBezTo>
                    <a:pt x="44" y="329"/>
                    <a:pt x="44" y="329"/>
                    <a:pt x="44" y="329"/>
                  </a:cubicBezTo>
                  <a:cubicBezTo>
                    <a:pt x="43" y="326"/>
                    <a:pt x="42" y="323"/>
                    <a:pt x="41" y="319"/>
                  </a:cubicBezTo>
                  <a:cubicBezTo>
                    <a:pt x="41" y="319"/>
                    <a:pt x="41" y="316"/>
                    <a:pt x="41" y="315"/>
                  </a:cubicBezTo>
                  <a:cubicBezTo>
                    <a:pt x="41" y="313"/>
                    <a:pt x="41" y="311"/>
                    <a:pt x="41" y="309"/>
                  </a:cubicBezTo>
                  <a:cubicBezTo>
                    <a:pt x="41" y="309"/>
                    <a:pt x="41" y="308"/>
                    <a:pt x="41" y="308"/>
                  </a:cubicBezTo>
                  <a:cubicBezTo>
                    <a:pt x="41" y="308"/>
                    <a:pt x="41" y="307"/>
                    <a:pt x="41" y="307"/>
                  </a:cubicBezTo>
                  <a:cubicBezTo>
                    <a:pt x="41" y="304"/>
                    <a:pt x="42" y="302"/>
                    <a:pt x="43" y="300"/>
                  </a:cubicBezTo>
                  <a:cubicBezTo>
                    <a:pt x="43" y="299"/>
                    <a:pt x="44" y="296"/>
                    <a:pt x="44" y="296"/>
                  </a:cubicBezTo>
                  <a:cubicBezTo>
                    <a:pt x="45" y="294"/>
                    <a:pt x="45" y="293"/>
                    <a:pt x="46" y="292"/>
                  </a:cubicBezTo>
                  <a:cubicBezTo>
                    <a:pt x="47" y="290"/>
                    <a:pt x="48" y="288"/>
                    <a:pt x="49" y="287"/>
                  </a:cubicBezTo>
                  <a:cubicBezTo>
                    <a:pt x="50" y="286"/>
                    <a:pt x="51" y="285"/>
                    <a:pt x="51" y="284"/>
                  </a:cubicBezTo>
                  <a:cubicBezTo>
                    <a:pt x="51" y="283"/>
                    <a:pt x="52" y="282"/>
                    <a:pt x="53" y="282"/>
                  </a:cubicBezTo>
                  <a:cubicBezTo>
                    <a:pt x="55" y="278"/>
                    <a:pt x="58" y="275"/>
                    <a:pt x="61" y="272"/>
                  </a:cubicBezTo>
                  <a:cubicBezTo>
                    <a:pt x="63" y="271"/>
                    <a:pt x="65" y="269"/>
                    <a:pt x="67" y="267"/>
                  </a:cubicBezTo>
                  <a:cubicBezTo>
                    <a:pt x="68" y="267"/>
                    <a:pt x="69" y="266"/>
                    <a:pt x="70" y="265"/>
                  </a:cubicBezTo>
                  <a:cubicBezTo>
                    <a:pt x="70" y="265"/>
                    <a:pt x="72" y="263"/>
                    <a:pt x="72" y="263"/>
                  </a:cubicBezTo>
                  <a:cubicBezTo>
                    <a:pt x="81" y="256"/>
                    <a:pt x="91" y="250"/>
                    <a:pt x="101" y="244"/>
                  </a:cubicBezTo>
                  <a:cubicBezTo>
                    <a:pt x="107" y="241"/>
                    <a:pt x="112" y="239"/>
                    <a:pt x="118" y="236"/>
                  </a:cubicBezTo>
                  <a:cubicBezTo>
                    <a:pt x="118" y="237"/>
                    <a:pt x="118" y="237"/>
                    <a:pt x="119" y="238"/>
                  </a:cubicBezTo>
                  <a:cubicBezTo>
                    <a:pt x="126" y="260"/>
                    <a:pt x="143" y="277"/>
                    <a:pt x="163" y="288"/>
                  </a:cubicBezTo>
                  <a:cubicBezTo>
                    <a:pt x="187" y="302"/>
                    <a:pt x="214" y="309"/>
                    <a:pt x="241" y="314"/>
                  </a:cubicBezTo>
                  <a:cubicBezTo>
                    <a:pt x="275" y="320"/>
                    <a:pt x="309" y="323"/>
                    <a:pt x="344" y="323"/>
                  </a:cubicBezTo>
                  <a:cubicBezTo>
                    <a:pt x="377" y="324"/>
                    <a:pt x="411" y="323"/>
                    <a:pt x="445" y="320"/>
                  </a:cubicBezTo>
                  <a:cubicBezTo>
                    <a:pt x="474" y="318"/>
                    <a:pt x="504" y="313"/>
                    <a:pt x="532" y="304"/>
                  </a:cubicBezTo>
                  <a:cubicBezTo>
                    <a:pt x="554" y="297"/>
                    <a:pt x="576" y="287"/>
                    <a:pt x="593" y="270"/>
                  </a:cubicBezTo>
                  <a:cubicBezTo>
                    <a:pt x="602" y="260"/>
                    <a:pt x="609" y="249"/>
                    <a:pt x="613" y="236"/>
                  </a:cubicBezTo>
                  <a:cubicBezTo>
                    <a:pt x="621" y="240"/>
                    <a:pt x="629" y="243"/>
                    <a:pt x="637" y="248"/>
                  </a:cubicBezTo>
                  <a:cubicBezTo>
                    <a:pt x="642" y="251"/>
                    <a:pt x="648" y="255"/>
                    <a:pt x="654" y="259"/>
                  </a:cubicBezTo>
                  <a:cubicBezTo>
                    <a:pt x="655" y="259"/>
                    <a:pt x="656" y="260"/>
                    <a:pt x="657" y="261"/>
                  </a:cubicBezTo>
                  <a:cubicBezTo>
                    <a:pt x="657" y="261"/>
                    <a:pt x="659" y="263"/>
                    <a:pt x="660" y="263"/>
                  </a:cubicBezTo>
                  <a:cubicBezTo>
                    <a:pt x="662" y="265"/>
                    <a:pt x="664" y="267"/>
                    <a:pt x="667" y="269"/>
                  </a:cubicBezTo>
                  <a:cubicBezTo>
                    <a:pt x="671" y="273"/>
                    <a:pt x="674" y="277"/>
                    <a:pt x="678" y="281"/>
                  </a:cubicBezTo>
                  <a:cubicBezTo>
                    <a:pt x="678" y="281"/>
                    <a:pt x="679" y="282"/>
                    <a:pt x="679" y="282"/>
                  </a:cubicBezTo>
                  <a:cubicBezTo>
                    <a:pt x="680" y="283"/>
                    <a:pt x="680" y="284"/>
                    <a:pt x="681" y="285"/>
                  </a:cubicBezTo>
                  <a:cubicBezTo>
                    <a:pt x="682" y="287"/>
                    <a:pt x="684" y="289"/>
                    <a:pt x="685" y="292"/>
                  </a:cubicBezTo>
                  <a:cubicBezTo>
                    <a:pt x="686" y="293"/>
                    <a:pt x="687" y="296"/>
                    <a:pt x="688" y="297"/>
                  </a:cubicBezTo>
                  <a:cubicBezTo>
                    <a:pt x="688" y="299"/>
                    <a:pt x="689" y="300"/>
                    <a:pt x="689" y="302"/>
                  </a:cubicBezTo>
                  <a:cubicBezTo>
                    <a:pt x="690" y="304"/>
                    <a:pt x="690" y="305"/>
                    <a:pt x="690" y="307"/>
                  </a:cubicBezTo>
                  <a:cubicBezTo>
                    <a:pt x="691" y="308"/>
                    <a:pt x="691" y="309"/>
                    <a:pt x="691" y="309"/>
                  </a:cubicBezTo>
                  <a:cubicBezTo>
                    <a:pt x="691" y="310"/>
                    <a:pt x="691" y="312"/>
                    <a:pt x="691" y="313"/>
                  </a:cubicBezTo>
                  <a:cubicBezTo>
                    <a:pt x="691" y="315"/>
                    <a:pt x="691" y="317"/>
                    <a:pt x="691" y="3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64A12CE-9742-4FFD-9261-28B0B89F38A5}"/>
              </a:ext>
            </a:extLst>
          </p:cNvPr>
          <p:cNvGrpSpPr/>
          <p:nvPr/>
        </p:nvGrpSpPr>
        <p:grpSpPr>
          <a:xfrm>
            <a:off x="489671" y="5312057"/>
            <a:ext cx="2348169" cy="338554"/>
            <a:chOff x="489671" y="5312057"/>
            <a:chExt cx="2348169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5875D7-5315-4509-B17C-EA3CC65E0886}"/>
                </a:ext>
              </a:extLst>
            </p:cNvPr>
            <p:cNvSpPr txBox="1"/>
            <p:nvPr/>
          </p:nvSpPr>
          <p:spPr>
            <a:xfrm>
              <a:off x="889978" y="5312057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Elastic search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41F79FD-AC37-4CF3-8213-76C2FDF192E4}"/>
                </a:ext>
              </a:extLst>
            </p:cNvPr>
            <p:cNvGrpSpPr/>
            <p:nvPr/>
          </p:nvGrpSpPr>
          <p:grpSpPr>
            <a:xfrm>
              <a:off x="489671" y="5315917"/>
              <a:ext cx="201699" cy="267212"/>
              <a:chOff x="8521700" y="4302125"/>
              <a:chExt cx="1241425" cy="1644650"/>
            </a:xfrm>
            <a:solidFill>
              <a:schemeClr val="bg1"/>
            </a:solidFill>
          </p:grpSpPr>
          <p:sp>
            <p:nvSpPr>
              <p:cNvPr id="30" name="Freeform 447">
                <a:extLst>
                  <a:ext uri="{FF2B5EF4-FFF2-40B4-BE49-F238E27FC236}">
                    <a16:creationId xmlns:a16="http://schemas.microsoft.com/office/drawing/2014/main" id="{65CAC03A-85B7-46B1-91E5-49DD19039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44013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5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448">
                <a:extLst>
                  <a:ext uri="{FF2B5EF4-FFF2-40B4-BE49-F238E27FC236}">
                    <a16:creationId xmlns:a16="http://schemas.microsoft.com/office/drawing/2014/main" id="{DE1B1C6D-41BA-420B-80DB-3F3DED45FD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13800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4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449">
                <a:extLst>
                  <a:ext uri="{FF2B5EF4-FFF2-40B4-BE49-F238E27FC236}">
                    <a16:creationId xmlns:a16="http://schemas.microsoft.com/office/drawing/2014/main" id="{AAE14139-7CB8-4A6C-9470-844246656F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21700" y="4302125"/>
                <a:ext cx="1241425" cy="1644650"/>
              </a:xfrm>
              <a:custGeom>
                <a:avLst/>
                <a:gdLst>
                  <a:gd name="T0" fmla="*/ 490 w 499"/>
                  <a:gd name="T1" fmla="*/ 482 h 664"/>
                  <a:gd name="T2" fmla="*/ 473 w 499"/>
                  <a:gd name="T3" fmla="*/ 193 h 664"/>
                  <a:gd name="T4" fmla="*/ 396 w 499"/>
                  <a:gd name="T5" fmla="*/ 157 h 664"/>
                  <a:gd name="T6" fmla="*/ 144 w 499"/>
                  <a:gd name="T7" fmla="*/ 62 h 664"/>
                  <a:gd name="T8" fmla="*/ 62 w 499"/>
                  <a:gd name="T9" fmla="*/ 157 h 664"/>
                  <a:gd name="T10" fmla="*/ 24 w 499"/>
                  <a:gd name="T11" fmla="*/ 234 h 664"/>
                  <a:gd name="T12" fmla="*/ 4 w 499"/>
                  <a:gd name="T13" fmla="*/ 573 h 664"/>
                  <a:gd name="T14" fmla="*/ 36 w 499"/>
                  <a:gd name="T15" fmla="*/ 664 h 664"/>
                  <a:gd name="T16" fmla="*/ 498 w 499"/>
                  <a:gd name="T17" fmla="*/ 633 h 664"/>
                  <a:gd name="T18" fmla="*/ 499 w 499"/>
                  <a:gd name="T19" fmla="*/ 627 h 664"/>
                  <a:gd name="T20" fmla="*/ 219 w 499"/>
                  <a:gd name="T21" fmla="*/ 48 h 664"/>
                  <a:gd name="T22" fmla="*/ 276 w 499"/>
                  <a:gd name="T23" fmla="*/ 47 h 664"/>
                  <a:gd name="T24" fmla="*/ 350 w 499"/>
                  <a:gd name="T25" fmla="*/ 107 h 664"/>
                  <a:gd name="T26" fmla="*/ 348 w 499"/>
                  <a:gd name="T27" fmla="*/ 157 h 664"/>
                  <a:gd name="T28" fmla="*/ 152 w 499"/>
                  <a:gd name="T29" fmla="*/ 157 h 664"/>
                  <a:gd name="T30" fmla="*/ 159 w 499"/>
                  <a:gd name="T31" fmla="*/ 92 h 664"/>
                  <a:gd name="T32" fmla="*/ 183 w 499"/>
                  <a:gd name="T33" fmla="*/ 157 h 664"/>
                  <a:gd name="T34" fmla="*/ 250 w 499"/>
                  <a:gd name="T35" fmla="*/ 94 h 664"/>
                  <a:gd name="T36" fmla="*/ 317 w 499"/>
                  <a:gd name="T37" fmla="*/ 157 h 664"/>
                  <a:gd name="T38" fmla="*/ 468 w 499"/>
                  <a:gd name="T39" fmla="*/ 631 h 664"/>
                  <a:gd name="T40" fmla="*/ 466 w 499"/>
                  <a:gd name="T41" fmla="*/ 633 h 664"/>
                  <a:gd name="T42" fmla="*/ 464 w 499"/>
                  <a:gd name="T43" fmla="*/ 633 h 664"/>
                  <a:gd name="T44" fmla="*/ 36 w 499"/>
                  <a:gd name="T45" fmla="*/ 633 h 664"/>
                  <a:gd name="T46" fmla="*/ 32 w 499"/>
                  <a:gd name="T47" fmla="*/ 631 h 664"/>
                  <a:gd name="T48" fmla="*/ 32 w 499"/>
                  <a:gd name="T49" fmla="*/ 629 h 664"/>
                  <a:gd name="T50" fmla="*/ 33 w 499"/>
                  <a:gd name="T51" fmla="*/ 604 h 664"/>
                  <a:gd name="T52" fmla="*/ 57 w 499"/>
                  <a:gd name="T53" fmla="*/ 199 h 664"/>
                  <a:gd name="T54" fmla="*/ 58 w 499"/>
                  <a:gd name="T55" fmla="*/ 192 h 664"/>
                  <a:gd name="T56" fmla="*/ 60 w 499"/>
                  <a:gd name="T57" fmla="*/ 188 h 664"/>
                  <a:gd name="T58" fmla="*/ 61 w 499"/>
                  <a:gd name="T59" fmla="*/ 188 h 664"/>
                  <a:gd name="T60" fmla="*/ 438 w 499"/>
                  <a:gd name="T61" fmla="*/ 188 h 664"/>
                  <a:gd name="T62" fmla="*/ 439 w 499"/>
                  <a:gd name="T63" fmla="*/ 188 h 664"/>
                  <a:gd name="T64" fmla="*/ 443 w 499"/>
                  <a:gd name="T65" fmla="*/ 191 h 664"/>
                  <a:gd name="T66" fmla="*/ 442 w 499"/>
                  <a:gd name="T67" fmla="*/ 194 h 664"/>
                  <a:gd name="T68" fmla="*/ 445 w 499"/>
                  <a:gd name="T69" fmla="*/ 233 h 664"/>
                  <a:gd name="T70" fmla="*/ 468 w 499"/>
                  <a:gd name="T71" fmla="*/ 628 h 664"/>
                  <a:gd name="T72" fmla="*/ 468 w 499"/>
                  <a:gd name="T73" fmla="*/ 63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9" h="664">
                    <a:moveTo>
                      <a:pt x="499" y="627"/>
                    </a:moveTo>
                    <a:cubicBezTo>
                      <a:pt x="496" y="578"/>
                      <a:pt x="493" y="530"/>
                      <a:pt x="490" y="482"/>
                    </a:cubicBezTo>
                    <a:cubicBezTo>
                      <a:pt x="476" y="246"/>
                      <a:pt x="476" y="246"/>
                      <a:pt x="476" y="246"/>
                    </a:cubicBezTo>
                    <a:cubicBezTo>
                      <a:pt x="475" y="228"/>
                      <a:pt x="474" y="210"/>
                      <a:pt x="473" y="193"/>
                    </a:cubicBezTo>
                    <a:cubicBezTo>
                      <a:pt x="472" y="173"/>
                      <a:pt x="458" y="157"/>
                      <a:pt x="437" y="157"/>
                    </a:cubicBezTo>
                    <a:cubicBezTo>
                      <a:pt x="396" y="157"/>
                      <a:pt x="396" y="157"/>
                      <a:pt x="396" y="157"/>
                    </a:cubicBezTo>
                    <a:cubicBezTo>
                      <a:pt x="391" y="101"/>
                      <a:pt x="359" y="48"/>
                      <a:pt x="306" y="25"/>
                    </a:cubicBezTo>
                    <a:cubicBezTo>
                      <a:pt x="250" y="0"/>
                      <a:pt x="185" y="16"/>
                      <a:pt x="144" y="62"/>
                    </a:cubicBezTo>
                    <a:cubicBezTo>
                      <a:pt x="121" y="88"/>
                      <a:pt x="107" y="122"/>
                      <a:pt x="104" y="157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45" y="157"/>
                      <a:pt x="30" y="170"/>
                      <a:pt x="27" y="186"/>
                    </a:cubicBezTo>
                    <a:cubicBezTo>
                      <a:pt x="25" y="202"/>
                      <a:pt x="25" y="218"/>
                      <a:pt x="24" y="234"/>
                    </a:cubicBezTo>
                    <a:cubicBezTo>
                      <a:pt x="22" y="268"/>
                      <a:pt x="20" y="302"/>
                      <a:pt x="18" y="337"/>
                    </a:cubicBezTo>
                    <a:cubicBezTo>
                      <a:pt x="14" y="416"/>
                      <a:pt x="9" y="494"/>
                      <a:pt x="4" y="573"/>
                    </a:cubicBezTo>
                    <a:cubicBezTo>
                      <a:pt x="3" y="591"/>
                      <a:pt x="2" y="610"/>
                      <a:pt x="1" y="628"/>
                    </a:cubicBezTo>
                    <a:cubicBezTo>
                      <a:pt x="0" y="648"/>
                      <a:pt x="17" y="664"/>
                      <a:pt x="36" y="664"/>
                    </a:cubicBezTo>
                    <a:cubicBezTo>
                      <a:pt x="464" y="664"/>
                      <a:pt x="464" y="664"/>
                      <a:pt x="464" y="664"/>
                    </a:cubicBezTo>
                    <a:cubicBezTo>
                      <a:pt x="482" y="664"/>
                      <a:pt x="496" y="650"/>
                      <a:pt x="498" y="633"/>
                    </a:cubicBezTo>
                    <a:cubicBezTo>
                      <a:pt x="499" y="632"/>
                      <a:pt x="499" y="630"/>
                      <a:pt x="499" y="629"/>
                    </a:cubicBezTo>
                    <a:cubicBezTo>
                      <a:pt x="499" y="628"/>
                      <a:pt x="499" y="627"/>
                      <a:pt x="499" y="627"/>
                    </a:cubicBezTo>
                    <a:close/>
                    <a:moveTo>
                      <a:pt x="159" y="92"/>
                    </a:moveTo>
                    <a:cubicBezTo>
                      <a:pt x="173" y="72"/>
                      <a:pt x="196" y="55"/>
                      <a:pt x="219" y="48"/>
                    </a:cubicBezTo>
                    <a:cubicBezTo>
                      <a:pt x="233" y="44"/>
                      <a:pt x="244" y="43"/>
                      <a:pt x="259" y="44"/>
                    </a:cubicBezTo>
                    <a:cubicBezTo>
                      <a:pt x="264" y="44"/>
                      <a:pt x="269" y="45"/>
                      <a:pt x="276" y="47"/>
                    </a:cubicBezTo>
                    <a:cubicBezTo>
                      <a:pt x="282" y="48"/>
                      <a:pt x="289" y="51"/>
                      <a:pt x="294" y="53"/>
                    </a:cubicBezTo>
                    <a:cubicBezTo>
                      <a:pt x="319" y="64"/>
                      <a:pt x="337" y="83"/>
                      <a:pt x="350" y="107"/>
                    </a:cubicBezTo>
                    <a:cubicBezTo>
                      <a:pt x="358" y="122"/>
                      <a:pt x="363" y="140"/>
                      <a:pt x="365" y="157"/>
                    </a:cubicBezTo>
                    <a:cubicBezTo>
                      <a:pt x="348" y="157"/>
                      <a:pt x="348" y="157"/>
                      <a:pt x="348" y="157"/>
                    </a:cubicBezTo>
                    <a:cubicBezTo>
                      <a:pt x="342" y="107"/>
                      <a:pt x="303" y="63"/>
                      <a:pt x="250" y="63"/>
                    </a:cubicBezTo>
                    <a:cubicBezTo>
                      <a:pt x="197" y="62"/>
                      <a:pt x="158" y="108"/>
                      <a:pt x="152" y="157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138" y="134"/>
                      <a:pt x="145" y="112"/>
                      <a:pt x="159" y="92"/>
                    </a:cubicBezTo>
                    <a:close/>
                    <a:moveTo>
                      <a:pt x="317" y="157"/>
                    </a:moveTo>
                    <a:cubicBezTo>
                      <a:pt x="183" y="157"/>
                      <a:pt x="183" y="157"/>
                      <a:pt x="183" y="157"/>
                    </a:cubicBezTo>
                    <a:cubicBezTo>
                      <a:pt x="185" y="142"/>
                      <a:pt x="192" y="127"/>
                      <a:pt x="202" y="116"/>
                    </a:cubicBezTo>
                    <a:cubicBezTo>
                      <a:pt x="215" y="102"/>
                      <a:pt x="232" y="94"/>
                      <a:pt x="250" y="94"/>
                    </a:cubicBezTo>
                    <a:cubicBezTo>
                      <a:pt x="268" y="93"/>
                      <a:pt x="285" y="102"/>
                      <a:pt x="298" y="116"/>
                    </a:cubicBezTo>
                    <a:cubicBezTo>
                      <a:pt x="308" y="127"/>
                      <a:pt x="315" y="142"/>
                      <a:pt x="317" y="157"/>
                    </a:cubicBezTo>
                    <a:close/>
                    <a:moveTo>
                      <a:pt x="468" y="630"/>
                    </a:moveTo>
                    <a:cubicBezTo>
                      <a:pt x="468" y="630"/>
                      <a:pt x="468" y="631"/>
                      <a:pt x="468" y="631"/>
                    </a:cubicBezTo>
                    <a:cubicBezTo>
                      <a:pt x="468" y="631"/>
                      <a:pt x="467" y="631"/>
                      <a:pt x="467" y="632"/>
                    </a:cubicBezTo>
                    <a:cubicBezTo>
                      <a:pt x="466" y="632"/>
                      <a:pt x="466" y="633"/>
                      <a:pt x="466" y="633"/>
                    </a:cubicBezTo>
                    <a:cubicBezTo>
                      <a:pt x="466" y="633"/>
                      <a:pt x="466" y="633"/>
                      <a:pt x="465" y="633"/>
                    </a:cubicBezTo>
                    <a:cubicBezTo>
                      <a:pt x="466" y="632"/>
                      <a:pt x="463" y="633"/>
                      <a:pt x="464" y="633"/>
                    </a:cubicBezTo>
                    <a:cubicBezTo>
                      <a:pt x="463" y="633"/>
                      <a:pt x="463" y="633"/>
                      <a:pt x="463" y="633"/>
                    </a:cubicBezTo>
                    <a:cubicBezTo>
                      <a:pt x="36" y="633"/>
                      <a:pt x="36" y="633"/>
                      <a:pt x="36" y="633"/>
                    </a:cubicBezTo>
                    <a:cubicBezTo>
                      <a:pt x="37" y="633"/>
                      <a:pt x="34" y="632"/>
                      <a:pt x="34" y="633"/>
                    </a:cubicBezTo>
                    <a:cubicBezTo>
                      <a:pt x="34" y="632"/>
                      <a:pt x="32" y="630"/>
                      <a:pt x="32" y="631"/>
                    </a:cubicBezTo>
                    <a:cubicBezTo>
                      <a:pt x="32" y="629"/>
                      <a:pt x="31" y="629"/>
                      <a:pt x="32" y="630"/>
                    </a:cubicBezTo>
                    <a:cubicBezTo>
                      <a:pt x="32" y="628"/>
                      <a:pt x="32" y="628"/>
                      <a:pt x="32" y="629"/>
                    </a:cubicBezTo>
                    <a:cubicBezTo>
                      <a:pt x="32" y="628"/>
                      <a:pt x="32" y="627"/>
                      <a:pt x="32" y="626"/>
                    </a:cubicBezTo>
                    <a:cubicBezTo>
                      <a:pt x="33" y="604"/>
                      <a:pt x="33" y="604"/>
                      <a:pt x="33" y="604"/>
                    </a:cubicBezTo>
                    <a:cubicBezTo>
                      <a:pt x="38" y="531"/>
                      <a:pt x="42" y="459"/>
                      <a:pt x="46" y="387"/>
                    </a:cubicBezTo>
                    <a:cubicBezTo>
                      <a:pt x="50" y="324"/>
                      <a:pt x="54" y="261"/>
                      <a:pt x="57" y="199"/>
                    </a:cubicBezTo>
                    <a:cubicBezTo>
                      <a:pt x="57" y="197"/>
                      <a:pt x="57" y="195"/>
                      <a:pt x="58" y="193"/>
                    </a:cubicBezTo>
                    <a:cubicBezTo>
                      <a:pt x="58" y="192"/>
                      <a:pt x="58" y="192"/>
                      <a:pt x="58" y="192"/>
                    </a:cubicBezTo>
                    <a:cubicBezTo>
                      <a:pt x="58" y="193"/>
                      <a:pt x="58" y="190"/>
                      <a:pt x="58" y="190"/>
                    </a:cubicBezTo>
                    <a:cubicBezTo>
                      <a:pt x="58" y="190"/>
                      <a:pt x="60" y="188"/>
                      <a:pt x="60" y="188"/>
                    </a:cubicBezTo>
                    <a:cubicBezTo>
                      <a:pt x="61" y="188"/>
                      <a:pt x="61" y="187"/>
                      <a:pt x="60" y="188"/>
                    </a:cubicBezTo>
                    <a:cubicBezTo>
                      <a:pt x="62" y="188"/>
                      <a:pt x="63" y="188"/>
                      <a:pt x="61" y="188"/>
                    </a:cubicBezTo>
                    <a:cubicBezTo>
                      <a:pt x="66" y="188"/>
                      <a:pt x="70" y="188"/>
                      <a:pt x="75" y="188"/>
                    </a:cubicBezTo>
                    <a:cubicBezTo>
                      <a:pt x="438" y="188"/>
                      <a:pt x="438" y="188"/>
                      <a:pt x="438" y="188"/>
                    </a:cubicBezTo>
                    <a:cubicBezTo>
                      <a:pt x="439" y="188"/>
                      <a:pt x="438" y="188"/>
                      <a:pt x="438" y="188"/>
                    </a:cubicBezTo>
                    <a:cubicBezTo>
                      <a:pt x="438" y="188"/>
                      <a:pt x="439" y="188"/>
                      <a:pt x="439" y="188"/>
                    </a:cubicBezTo>
                    <a:cubicBezTo>
                      <a:pt x="437" y="188"/>
                      <a:pt x="442" y="189"/>
                      <a:pt x="440" y="188"/>
                    </a:cubicBezTo>
                    <a:cubicBezTo>
                      <a:pt x="442" y="190"/>
                      <a:pt x="442" y="190"/>
                      <a:pt x="443" y="191"/>
                    </a:cubicBezTo>
                    <a:cubicBezTo>
                      <a:pt x="442" y="191"/>
                      <a:pt x="442" y="192"/>
                      <a:pt x="442" y="192"/>
                    </a:cubicBezTo>
                    <a:cubicBezTo>
                      <a:pt x="442" y="193"/>
                      <a:pt x="442" y="193"/>
                      <a:pt x="442" y="194"/>
                    </a:cubicBezTo>
                    <a:cubicBezTo>
                      <a:pt x="443" y="197"/>
                      <a:pt x="443" y="199"/>
                      <a:pt x="443" y="202"/>
                    </a:cubicBezTo>
                    <a:cubicBezTo>
                      <a:pt x="443" y="212"/>
                      <a:pt x="444" y="223"/>
                      <a:pt x="445" y="233"/>
                    </a:cubicBezTo>
                    <a:cubicBezTo>
                      <a:pt x="458" y="462"/>
                      <a:pt x="458" y="462"/>
                      <a:pt x="458" y="462"/>
                    </a:cubicBezTo>
                    <a:cubicBezTo>
                      <a:pt x="461" y="517"/>
                      <a:pt x="465" y="572"/>
                      <a:pt x="468" y="628"/>
                    </a:cubicBezTo>
                    <a:cubicBezTo>
                      <a:pt x="468" y="628"/>
                      <a:pt x="468" y="628"/>
                      <a:pt x="468" y="628"/>
                    </a:cubicBezTo>
                    <a:cubicBezTo>
                      <a:pt x="468" y="629"/>
                      <a:pt x="468" y="631"/>
                      <a:pt x="468" y="6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65B806-89B1-4656-B4A0-17C54392180B}"/>
              </a:ext>
            </a:extLst>
          </p:cNvPr>
          <p:cNvGrpSpPr/>
          <p:nvPr/>
        </p:nvGrpSpPr>
        <p:grpSpPr>
          <a:xfrm>
            <a:off x="469770" y="4001345"/>
            <a:ext cx="2368070" cy="338554"/>
            <a:chOff x="469770" y="4001345"/>
            <a:chExt cx="2368070" cy="3385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EBB1A4-A076-45E9-BA80-9ABEFD6AE92E}"/>
                </a:ext>
              </a:extLst>
            </p:cNvPr>
            <p:cNvSpPr txBox="1"/>
            <p:nvPr/>
          </p:nvSpPr>
          <p:spPr>
            <a:xfrm>
              <a:off x="889978" y="4001345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time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FE3D080-3FD1-4C1C-9E01-373D24435128}"/>
                </a:ext>
              </a:extLst>
            </p:cNvPr>
            <p:cNvGrpSpPr/>
            <p:nvPr/>
          </p:nvGrpSpPr>
          <p:grpSpPr>
            <a:xfrm>
              <a:off x="469770" y="4025108"/>
              <a:ext cx="241501" cy="240997"/>
              <a:chOff x="8380413" y="4381500"/>
              <a:chExt cx="1520825" cy="1517650"/>
            </a:xfrm>
            <a:solidFill>
              <a:schemeClr val="bg1"/>
            </a:solidFill>
          </p:grpSpPr>
          <p:sp>
            <p:nvSpPr>
              <p:cNvPr id="34" name="Freeform 71">
                <a:extLst>
                  <a:ext uri="{FF2B5EF4-FFF2-40B4-BE49-F238E27FC236}">
                    <a16:creationId xmlns:a16="http://schemas.microsoft.com/office/drawing/2014/main" id="{585DDF1F-0532-40B7-84B6-CF28E9C0B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276" y="5156200"/>
                <a:ext cx="576263" cy="574675"/>
              </a:xfrm>
              <a:custGeom>
                <a:avLst/>
                <a:gdLst>
                  <a:gd name="T0" fmla="*/ 109 w 232"/>
                  <a:gd name="T1" fmla="*/ 89 h 232"/>
                  <a:gd name="T2" fmla="*/ 31 w 232"/>
                  <a:gd name="T3" fmla="*/ 12 h 232"/>
                  <a:gd name="T4" fmla="*/ 12 w 232"/>
                  <a:gd name="T5" fmla="*/ 31 h 232"/>
                  <a:gd name="T6" fmla="*/ 123 w 232"/>
                  <a:gd name="T7" fmla="*/ 142 h 232"/>
                  <a:gd name="T8" fmla="*/ 201 w 232"/>
                  <a:gd name="T9" fmla="*/ 220 h 232"/>
                  <a:gd name="T10" fmla="*/ 220 w 232"/>
                  <a:gd name="T11" fmla="*/ 200 h 232"/>
                  <a:gd name="T12" fmla="*/ 109 w 232"/>
                  <a:gd name="T13" fmla="*/ 8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232">
                    <a:moveTo>
                      <a:pt x="109" y="89"/>
                    </a:moveTo>
                    <a:cubicBezTo>
                      <a:pt x="83" y="63"/>
                      <a:pt x="57" y="38"/>
                      <a:pt x="31" y="12"/>
                    </a:cubicBezTo>
                    <a:cubicBezTo>
                      <a:pt x="19" y="0"/>
                      <a:pt x="0" y="19"/>
                      <a:pt x="12" y="31"/>
                    </a:cubicBezTo>
                    <a:cubicBezTo>
                      <a:pt x="49" y="68"/>
                      <a:pt x="86" y="105"/>
                      <a:pt x="123" y="142"/>
                    </a:cubicBezTo>
                    <a:cubicBezTo>
                      <a:pt x="149" y="168"/>
                      <a:pt x="175" y="194"/>
                      <a:pt x="201" y="220"/>
                    </a:cubicBezTo>
                    <a:cubicBezTo>
                      <a:pt x="213" y="232"/>
                      <a:pt x="232" y="213"/>
                      <a:pt x="220" y="200"/>
                    </a:cubicBezTo>
                    <a:cubicBezTo>
                      <a:pt x="183" y="163"/>
                      <a:pt x="146" y="126"/>
                      <a:pt x="109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72">
                <a:extLst>
                  <a:ext uri="{FF2B5EF4-FFF2-40B4-BE49-F238E27FC236}">
                    <a16:creationId xmlns:a16="http://schemas.microsoft.com/office/drawing/2014/main" id="{4E428FFC-7F48-4D8C-8129-FBFF9F2071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80413" y="4381500"/>
                <a:ext cx="1520825" cy="1517650"/>
              </a:xfrm>
              <a:custGeom>
                <a:avLst/>
                <a:gdLst>
                  <a:gd name="T0" fmla="*/ 612 w 612"/>
                  <a:gd name="T1" fmla="*/ 266 h 612"/>
                  <a:gd name="T2" fmla="*/ 611 w 612"/>
                  <a:gd name="T3" fmla="*/ 257 h 612"/>
                  <a:gd name="T4" fmla="*/ 609 w 612"/>
                  <a:gd name="T5" fmla="*/ 220 h 612"/>
                  <a:gd name="T6" fmla="*/ 604 w 612"/>
                  <a:gd name="T7" fmla="*/ 113 h 612"/>
                  <a:gd name="T8" fmla="*/ 600 w 612"/>
                  <a:gd name="T9" fmla="*/ 51 h 612"/>
                  <a:gd name="T10" fmla="*/ 559 w 612"/>
                  <a:gd name="T11" fmla="*/ 11 h 612"/>
                  <a:gd name="T12" fmla="*/ 532 w 612"/>
                  <a:gd name="T13" fmla="*/ 10 h 612"/>
                  <a:gd name="T14" fmla="*/ 349 w 612"/>
                  <a:gd name="T15" fmla="*/ 0 h 612"/>
                  <a:gd name="T16" fmla="*/ 326 w 612"/>
                  <a:gd name="T17" fmla="*/ 5 h 612"/>
                  <a:gd name="T18" fmla="*/ 319 w 612"/>
                  <a:gd name="T19" fmla="*/ 9 h 612"/>
                  <a:gd name="T20" fmla="*/ 235 w 612"/>
                  <a:gd name="T21" fmla="*/ 93 h 612"/>
                  <a:gd name="T22" fmla="*/ 83 w 612"/>
                  <a:gd name="T23" fmla="*/ 245 h 612"/>
                  <a:gd name="T24" fmla="*/ 28 w 612"/>
                  <a:gd name="T25" fmla="*/ 299 h 612"/>
                  <a:gd name="T26" fmla="*/ 15 w 612"/>
                  <a:gd name="T27" fmla="*/ 313 h 612"/>
                  <a:gd name="T28" fmla="*/ 0 w 612"/>
                  <a:gd name="T29" fmla="*/ 348 h 612"/>
                  <a:gd name="T30" fmla="*/ 37 w 612"/>
                  <a:gd name="T31" fmla="*/ 403 h 612"/>
                  <a:gd name="T32" fmla="*/ 104 w 612"/>
                  <a:gd name="T33" fmla="*/ 470 h 612"/>
                  <a:gd name="T34" fmla="*/ 228 w 612"/>
                  <a:gd name="T35" fmla="*/ 594 h 612"/>
                  <a:gd name="T36" fmla="*/ 267 w 612"/>
                  <a:gd name="T37" fmla="*/ 612 h 612"/>
                  <a:gd name="T38" fmla="*/ 299 w 612"/>
                  <a:gd name="T39" fmla="*/ 597 h 612"/>
                  <a:gd name="T40" fmla="*/ 337 w 612"/>
                  <a:gd name="T41" fmla="*/ 559 h 612"/>
                  <a:gd name="T42" fmla="*/ 483 w 612"/>
                  <a:gd name="T43" fmla="*/ 413 h 612"/>
                  <a:gd name="T44" fmla="*/ 597 w 612"/>
                  <a:gd name="T45" fmla="*/ 299 h 612"/>
                  <a:gd name="T46" fmla="*/ 603 w 612"/>
                  <a:gd name="T47" fmla="*/ 293 h 612"/>
                  <a:gd name="T48" fmla="*/ 606 w 612"/>
                  <a:gd name="T49" fmla="*/ 287 h 612"/>
                  <a:gd name="T50" fmla="*/ 612 w 612"/>
                  <a:gd name="T51" fmla="*/ 266 h 612"/>
                  <a:gd name="T52" fmla="*/ 584 w 612"/>
                  <a:gd name="T53" fmla="*/ 273 h 612"/>
                  <a:gd name="T54" fmla="*/ 582 w 612"/>
                  <a:gd name="T55" fmla="*/ 276 h 612"/>
                  <a:gd name="T56" fmla="*/ 500 w 612"/>
                  <a:gd name="T57" fmla="*/ 358 h 612"/>
                  <a:gd name="T58" fmla="*/ 348 w 612"/>
                  <a:gd name="T59" fmla="*/ 510 h 612"/>
                  <a:gd name="T60" fmla="*/ 293 w 612"/>
                  <a:gd name="T61" fmla="*/ 564 h 612"/>
                  <a:gd name="T62" fmla="*/ 280 w 612"/>
                  <a:gd name="T63" fmla="*/ 578 h 612"/>
                  <a:gd name="T64" fmla="*/ 277 w 612"/>
                  <a:gd name="T65" fmla="*/ 580 h 612"/>
                  <a:gd name="T66" fmla="*/ 272 w 612"/>
                  <a:gd name="T67" fmla="*/ 584 h 612"/>
                  <a:gd name="T68" fmla="*/ 265 w 612"/>
                  <a:gd name="T69" fmla="*/ 585 h 612"/>
                  <a:gd name="T70" fmla="*/ 263 w 612"/>
                  <a:gd name="T71" fmla="*/ 585 h 612"/>
                  <a:gd name="T72" fmla="*/ 257 w 612"/>
                  <a:gd name="T73" fmla="*/ 583 h 612"/>
                  <a:gd name="T74" fmla="*/ 243 w 612"/>
                  <a:gd name="T75" fmla="*/ 571 h 612"/>
                  <a:gd name="T76" fmla="*/ 222 w 612"/>
                  <a:gd name="T77" fmla="*/ 550 h 612"/>
                  <a:gd name="T78" fmla="*/ 151 w 612"/>
                  <a:gd name="T79" fmla="*/ 479 h 612"/>
                  <a:gd name="T80" fmla="*/ 35 w 612"/>
                  <a:gd name="T81" fmla="*/ 363 h 612"/>
                  <a:gd name="T82" fmla="*/ 28 w 612"/>
                  <a:gd name="T83" fmla="*/ 353 h 612"/>
                  <a:gd name="T84" fmla="*/ 32 w 612"/>
                  <a:gd name="T85" fmla="*/ 334 h 612"/>
                  <a:gd name="T86" fmla="*/ 40 w 612"/>
                  <a:gd name="T87" fmla="*/ 326 h 612"/>
                  <a:gd name="T88" fmla="*/ 86 w 612"/>
                  <a:gd name="T89" fmla="*/ 280 h 612"/>
                  <a:gd name="T90" fmla="*/ 236 w 612"/>
                  <a:gd name="T91" fmla="*/ 130 h 612"/>
                  <a:gd name="T92" fmla="*/ 335 w 612"/>
                  <a:gd name="T93" fmla="*/ 30 h 612"/>
                  <a:gd name="T94" fmla="*/ 339 w 612"/>
                  <a:gd name="T95" fmla="*/ 28 h 612"/>
                  <a:gd name="T96" fmla="*/ 358 w 612"/>
                  <a:gd name="T97" fmla="*/ 28 h 612"/>
                  <a:gd name="T98" fmla="*/ 398 w 612"/>
                  <a:gd name="T99" fmla="*/ 30 h 612"/>
                  <a:gd name="T100" fmla="*/ 505 w 612"/>
                  <a:gd name="T101" fmla="*/ 35 h 612"/>
                  <a:gd name="T102" fmla="*/ 546 w 612"/>
                  <a:gd name="T103" fmla="*/ 38 h 612"/>
                  <a:gd name="T104" fmla="*/ 558 w 612"/>
                  <a:gd name="T105" fmla="*/ 38 h 612"/>
                  <a:gd name="T106" fmla="*/ 565 w 612"/>
                  <a:gd name="T107" fmla="*/ 39 h 612"/>
                  <a:gd name="T108" fmla="*/ 574 w 612"/>
                  <a:gd name="T109" fmla="*/ 51 h 612"/>
                  <a:gd name="T110" fmla="*/ 574 w 612"/>
                  <a:gd name="T111" fmla="*/ 59 h 612"/>
                  <a:gd name="T112" fmla="*/ 576 w 612"/>
                  <a:gd name="T113" fmla="*/ 95 h 612"/>
                  <a:gd name="T114" fmla="*/ 585 w 612"/>
                  <a:gd name="T115" fmla="*/ 267 h 612"/>
                  <a:gd name="T116" fmla="*/ 584 w 612"/>
                  <a:gd name="T117" fmla="*/ 273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2" h="612">
                    <a:moveTo>
                      <a:pt x="612" y="266"/>
                    </a:moveTo>
                    <a:cubicBezTo>
                      <a:pt x="612" y="263"/>
                      <a:pt x="611" y="260"/>
                      <a:pt x="611" y="257"/>
                    </a:cubicBezTo>
                    <a:cubicBezTo>
                      <a:pt x="611" y="245"/>
                      <a:pt x="610" y="232"/>
                      <a:pt x="609" y="220"/>
                    </a:cubicBezTo>
                    <a:cubicBezTo>
                      <a:pt x="607" y="184"/>
                      <a:pt x="606" y="148"/>
                      <a:pt x="604" y="113"/>
                    </a:cubicBezTo>
                    <a:cubicBezTo>
                      <a:pt x="603" y="92"/>
                      <a:pt x="601" y="71"/>
                      <a:pt x="600" y="51"/>
                    </a:cubicBezTo>
                    <a:cubicBezTo>
                      <a:pt x="599" y="28"/>
                      <a:pt x="581" y="12"/>
                      <a:pt x="559" y="11"/>
                    </a:cubicBezTo>
                    <a:cubicBezTo>
                      <a:pt x="550" y="11"/>
                      <a:pt x="541" y="10"/>
                      <a:pt x="532" y="10"/>
                    </a:cubicBezTo>
                    <a:cubicBezTo>
                      <a:pt x="471" y="7"/>
                      <a:pt x="410" y="3"/>
                      <a:pt x="349" y="0"/>
                    </a:cubicBezTo>
                    <a:cubicBezTo>
                      <a:pt x="340" y="0"/>
                      <a:pt x="333" y="1"/>
                      <a:pt x="326" y="5"/>
                    </a:cubicBezTo>
                    <a:cubicBezTo>
                      <a:pt x="323" y="6"/>
                      <a:pt x="321" y="7"/>
                      <a:pt x="319" y="9"/>
                    </a:cubicBezTo>
                    <a:cubicBezTo>
                      <a:pt x="291" y="37"/>
                      <a:pt x="263" y="65"/>
                      <a:pt x="235" y="93"/>
                    </a:cubicBezTo>
                    <a:cubicBezTo>
                      <a:pt x="184" y="144"/>
                      <a:pt x="133" y="194"/>
                      <a:pt x="83" y="245"/>
                    </a:cubicBezTo>
                    <a:cubicBezTo>
                      <a:pt x="65" y="263"/>
                      <a:pt x="46" y="281"/>
                      <a:pt x="28" y="299"/>
                    </a:cubicBezTo>
                    <a:cubicBezTo>
                      <a:pt x="24" y="304"/>
                      <a:pt x="19" y="308"/>
                      <a:pt x="15" y="313"/>
                    </a:cubicBezTo>
                    <a:cubicBezTo>
                      <a:pt x="5" y="322"/>
                      <a:pt x="0" y="334"/>
                      <a:pt x="0" y="348"/>
                    </a:cubicBezTo>
                    <a:cubicBezTo>
                      <a:pt x="1" y="372"/>
                      <a:pt x="21" y="387"/>
                      <a:pt x="37" y="403"/>
                    </a:cubicBezTo>
                    <a:cubicBezTo>
                      <a:pt x="59" y="425"/>
                      <a:pt x="81" y="448"/>
                      <a:pt x="104" y="470"/>
                    </a:cubicBezTo>
                    <a:cubicBezTo>
                      <a:pt x="228" y="594"/>
                      <a:pt x="228" y="594"/>
                      <a:pt x="228" y="594"/>
                    </a:cubicBezTo>
                    <a:cubicBezTo>
                      <a:pt x="238" y="605"/>
                      <a:pt x="251" y="612"/>
                      <a:pt x="267" y="612"/>
                    </a:cubicBezTo>
                    <a:cubicBezTo>
                      <a:pt x="280" y="611"/>
                      <a:pt x="290" y="605"/>
                      <a:pt x="299" y="597"/>
                    </a:cubicBezTo>
                    <a:cubicBezTo>
                      <a:pt x="312" y="584"/>
                      <a:pt x="324" y="571"/>
                      <a:pt x="337" y="559"/>
                    </a:cubicBezTo>
                    <a:cubicBezTo>
                      <a:pt x="483" y="413"/>
                      <a:pt x="483" y="413"/>
                      <a:pt x="483" y="413"/>
                    </a:cubicBezTo>
                    <a:cubicBezTo>
                      <a:pt x="521" y="375"/>
                      <a:pt x="559" y="337"/>
                      <a:pt x="597" y="299"/>
                    </a:cubicBezTo>
                    <a:cubicBezTo>
                      <a:pt x="599" y="297"/>
                      <a:pt x="601" y="295"/>
                      <a:pt x="603" y="293"/>
                    </a:cubicBezTo>
                    <a:cubicBezTo>
                      <a:pt x="605" y="291"/>
                      <a:pt x="606" y="289"/>
                      <a:pt x="606" y="287"/>
                    </a:cubicBezTo>
                    <a:cubicBezTo>
                      <a:pt x="610" y="280"/>
                      <a:pt x="612" y="274"/>
                      <a:pt x="612" y="266"/>
                    </a:cubicBezTo>
                    <a:close/>
                    <a:moveTo>
                      <a:pt x="584" y="273"/>
                    </a:moveTo>
                    <a:cubicBezTo>
                      <a:pt x="583" y="274"/>
                      <a:pt x="582" y="275"/>
                      <a:pt x="582" y="276"/>
                    </a:cubicBezTo>
                    <a:cubicBezTo>
                      <a:pt x="500" y="358"/>
                      <a:pt x="500" y="358"/>
                      <a:pt x="500" y="358"/>
                    </a:cubicBezTo>
                    <a:cubicBezTo>
                      <a:pt x="449" y="409"/>
                      <a:pt x="398" y="459"/>
                      <a:pt x="348" y="510"/>
                    </a:cubicBezTo>
                    <a:cubicBezTo>
                      <a:pt x="329" y="528"/>
                      <a:pt x="311" y="546"/>
                      <a:pt x="293" y="564"/>
                    </a:cubicBezTo>
                    <a:cubicBezTo>
                      <a:pt x="289" y="569"/>
                      <a:pt x="284" y="573"/>
                      <a:pt x="280" y="578"/>
                    </a:cubicBezTo>
                    <a:cubicBezTo>
                      <a:pt x="277" y="580"/>
                      <a:pt x="277" y="580"/>
                      <a:pt x="277" y="580"/>
                    </a:cubicBezTo>
                    <a:cubicBezTo>
                      <a:pt x="276" y="582"/>
                      <a:pt x="274" y="583"/>
                      <a:pt x="272" y="584"/>
                    </a:cubicBezTo>
                    <a:cubicBezTo>
                      <a:pt x="269" y="585"/>
                      <a:pt x="268" y="585"/>
                      <a:pt x="265" y="585"/>
                    </a:cubicBezTo>
                    <a:cubicBezTo>
                      <a:pt x="265" y="585"/>
                      <a:pt x="262" y="584"/>
                      <a:pt x="263" y="585"/>
                    </a:cubicBezTo>
                    <a:cubicBezTo>
                      <a:pt x="261" y="584"/>
                      <a:pt x="259" y="584"/>
                      <a:pt x="257" y="583"/>
                    </a:cubicBezTo>
                    <a:cubicBezTo>
                      <a:pt x="252" y="581"/>
                      <a:pt x="247" y="576"/>
                      <a:pt x="243" y="571"/>
                    </a:cubicBezTo>
                    <a:cubicBezTo>
                      <a:pt x="236" y="564"/>
                      <a:pt x="229" y="557"/>
                      <a:pt x="222" y="550"/>
                    </a:cubicBezTo>
                    <a:cubicBezTo>
                      <a:pt x="151" y="479"/>
                      <a:pt x="151" y="479"/>
                      <a:pt x="151" y="479"/>
                    </a:cubicBezTo>
                    <a:cubicBezTo>
                      <a:pt x="112" y="441"/>
                      <a:pt x="74" y="402"/>
                      <a:pt x="35" y="363"/>
                    </a:cubicBezTo>
                    <a:cubicBezTo>
                      <a:pt x="32" y="360"/>
                      <a:pt x="29" y="356"/>
                      <a:pt x="28" y="353"/>
                    </a:cubicBezTo>
                    <a:cubicBezTo>
                      <a:pt x="26" y="346"/>
                      <a:pt x="27" y="339"/>
                      <a:pt x="32" y="334"/>
                    </a:cubicBezTo>
                    <a:cubicBezTo>
                      <a:pt x="34" y="331"/>
                      <a:pt x="37" y="329"/>
                      <a:pt x="40" y="326"/>
                    </a:cubicBezTo>
                    <a:cubicBezTo>
                      <a:pt x="55" y="311"/>
                      <a:pt x="71" y="295"/>
                      <a:pt x="86" y="280"/>
                    </a:cubicBezTo>
                    <a:cubicBezTo>
                      <a:pt x="136" y="230"/>
                      <a:pt x="186" y="180"/>
                      <a:pt x="236" y="130"/>
                    </a:cubicBezTo>
                    <a:cubicBezTo>
                      <a:pt x="269" y="96"/>
                      <a:pt x="302" y="63"/>
                      <a:pt x="335" y="30"/>
                    </a:cubicBezTo>
                    <a:cubicBezTo>
                      <a:pt x="337" y="30"/>
                      <a:pt x="338" y="29"/>
                      <a:pt x="339" y="28"/>
                    </a:cubicBezTo>
                    <a:cubicBezTo>
                      <a:pt x="342" y="25"/>
                      <a:pt x="353" y="27"/>
                      <a:pt x="358" y="28"/>
                    </a:cubicBezTo>
                    <a:cubicBezTo>
                      <a:pt x="371" y="28"/>
                      <a:pt x="384" y="29"/>
                      <a:pt x="398" y="30"/>
                    </a:cubicBezTo>
                    <a:cubicBezTo>
                      <a:pt x="434" y="32"/>
                      <a:pt x="469" y="33"/>
                      <a:pt x="505" y="35"/>
                    </a:cubicBezTo>
                    <a:cubicBezTo>
                      <a:pt x="519" y="36"/>
                      <a:pt x="533" y="37"/>
                      <a:pt x="546" y="38"/>
                    </a:cubicBezTo>
                    <a:cubicBezTo>
                      <a:pt x="550" y="38"/>
                      <a:pt x="554" y="38"/>
                      <a:pt x="558" y="38"/>
                    </a:cubicBezTo>
                    <a:cubicBezTo>
                      <a:pt x="561" y="38"/>
                      <a:pt x="562" y="38"/>
                      <a:pt x="565" y="39"/>
                    </a:cubicBezTo>
                    <a:cubicBezTo>
                      <a:pt x="569" y="41"/>
                      <a:pt x="573" y="47"/>
                      <a:pt x="574" y="51"/>
                    </a:cubicBezTo>
                    <a:cubicBezTo>
                      <a:pt x="574" y="54"/>
                      <a:pt x="574" y="57"/>
                      <a:pt x="574" y="59"/>
                    </a:cubicBezTo>
                    <a:cubicBezTo>
                      <a:pt x="575" y="71"/>
                      <a:pt x="575" y="83"/>
                      <a:pt x="576" y="95"/>
                    </a:cubicBezTo>
                    <a:cubicBezTo>
                      <a:pt x="579" y="152"/>
                      <a:pt x="582" y="209"/>
                      <a:pt x="585" y="267"/>
                    </a:cubicBezTo>
                    <a:cubicBezTo>
                      <a:pt x="585" y="269"/>
                      <a:pt x="585" y="272"/>
                      <a:pt x="584" y="2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73">
                <a:extLst>
                  <a:ext uri="{FF2B5EF4-FFF2-40B4-BE49-F238E27FC236}">
                    <a16:creationId xmlns:a16="http://schemas.microsoft.com/office/drawing/2014/main" id="{FEC76634-AF71-4FE0-BDDD-032CB847C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2601" y="4637088"/>
                <a:ext cx="277813" cy="277813"/>
              </a:xfrm>
              <a:custGeom>
                <a:avLst/>
                <a:gdLst>
                  <a:gd name="T0" fmla="*/ 20 w 112"/>
                  <a:gd name="T1" fmla="*/ 21 h 112"/>
                  <a:gd name="T2" fmla="*/ 18 w 112"/>
                  <a:gd name="T3" fmla="*/ 91 h 112"/>
                  <a:gd name="T4" fmla="*/ 20 w 112"/>
                  <a:gd name="T5" fmla="*/ 93 h 112"/>
                  <a:gd name="T6" fmla="*/ 21 w 112"/>
                  <a:gd name="T7" fmla="*/ 94 h 112"/>
                  <a:gd name="T8" fmla="*/ 91 w 112"/>
                  <a:gd name="T9" fmla="*/ 93 h 112"/>
                  <a:gd name="T10" fmla="*/ 91 w 112"/>
                  <a:gd name="T11" fmla="*/ 21 h 112"/>
                  <a:gd name="T12" fmla="*/ 20 w 112"/>
                  <a:gd name="T13" fmla="*/ 21 h 112"/>
                  <a:gd name="T14" fmla="*/ 72 w 112"/>
                  <a:gd name="T15" fmla="*/ 73 h 112"/>
                  <a:gd name="T16" fmla="*/ 39 w 112"/>
                  <a:gd name="T17" fmla="*/ 73 h 112"/>
                  <a:gd name="T18" fmla="*/ 39 w 112"/>
                  <a:gd name="T19" fmla="*/ 40 h 112"/>
                  <a:gd name="T20" fmla="*/ 72 w 112"/>
                  <a:gd name="T21" fmla="*/ 40 h 112"/>
                  <a:gd name="T22" fmla="*/ 72 w 112"/>
                  <a:gd name="T23" fmla="*/ 7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2" h="112">
                    <a:moveTo>
                      <a:pt x="20" y="21"/>
                    </a:moveTo>
                    <a:cubicBezTo>
                      <a:pt x="0" y="40"/>
                      <a:pt x="1" y="71"/>
                      <a:pt x="18" y="91"/>
                    </a:cubicBezTo>
                    <a:cubicBezTo>
                      <a:pt x="19" y="92"/>
                      <a:pt x="19" y="92"/>
                      <a:pt x="20" y="93"/>
                    </a:cubicBezTo>
                    <a:cubicBezTo>
                      <a:pt x="20" y="93"/>
                      <a:pt x="20" y="93"/>
                      <a:pt x="21" y="94"/>
                    </a:cubicBezTo>
                    <a:cubicBezTo>
                      <a:pt x="41" y="112"/>
                      <a:pt x="72" y="111"/>
                      <a:pt x="91" y="93"/>
                    </a:cubicBezTo>
                    <a:cubicBezTo>
                      <a:pt x="112" y="73"/>
                      <a:pt x="110" y="40"/>
                      <a:pt x="91" y="21"/>
                    </a:cubicBezTo>
                    <a:cubicBezTo>
                      <a:pt x="72" y="0"/>
                      <a:pt x="39" y="2"/>
                      <a:pt x="20" y="21"/>
                    </a:cubicBezTo>
                    <a:close/>
                    <a:moveTo>
                      <a:pt x="72" y="73"/>
                    </a:moveTo>
                    <a:cubicBezTo>
                      <a:pt x="63" y="83"/>
                      <a:pt x="48" y="83"/>
                      <a:pt x="39" y="73"/>
                    </a:cubicBezTo>
                    <a:cubicBezTo>
                      <a:pt x="29" y="64"/>
                      <a:pt x="29" y="49"/>
                      <a:pt x="39" y="40"/>
                    </a:cubicBezTo>
                    <a:cubicBezTo>
                      <a:pt x="48" y="30"/>
                      <a:pt x="63" y="31"/>
                      <a:pt x="72" y="40"/>
                    </a:cubicBezTo>
                    <a:cubicBezTo>
                      <a:pt x="82" y="49"/>
                      <a:pt x="81" y="64"/>
                      <a:pt x="7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13380E2-FB2D-4182-B938-7C7F0215A872}"/>
              </a:ext>
            </a:extLst>
          </p:cNvPr>
          <p:cNvGrpSpPr/>
          <p:nvPr/>
        </p:nvGrpSpPr>
        <p:grpSpPr>
          <a:xfrm>
            <a:off x="477155" y="4656701"/>
            <a:ext cx="2360685" cy="584775"/>
            <a:chOff x="477155" y="4656701"/>
            <a:chExt cx="2360685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1181D5-94EC-40E4-A7EA-1AD76AC5F0F1}"/>
                </a:ext>
              </a:extLst>
            </p:cNvPr>
            <p:cNvSpPr txBox="1"/>
            <p:nvPr/>
          </p:nvSpPr>
          <p:spPr>
            <a:xfrm>
              <a:off x="889978" y="4656701"/>
              <a:ext cx="19478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Ranking</a:t>
              </a:r>
            </a:p>
            <a:p>
              <a:endParaRPr lang="en-US" sz="1600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4B83969-E0C5-469F-A4F3-13435F832B85}"/>
                </a:ext>
              </a:extLst>
            </p:cNvPr>
            <p:cNvGrpSpPr/>
            <p:nvPr/>
          </p:nvGrpSpPr>
          <p:grpSpPr>
            <a:xfrm>
              <a:off x="477155" y="4688508"/>
              <a:ext cx="226730" cy="229772"/>
              <a:chOff x="8375651" y="4357688"/>
              <a:chExt cx="1538288" cy="1558925"/>
            </a:xfrm>
            <a:solidFill>
              <a:schemeClr val="bg1"/>
            </a:solidFill>
          </p:grpSpPr>
          <p:sp>
            <p:nvSpPr>
              <p:cNvPr id="38" name="Freeform 77">
                <a:extLst>
                  <a:ext uri="{FF2B5EF4-FFF2-40B4-BE49-F238E27FC236}">
                    <a16:creationId xmlns:a16="http://schemas.microsoft.com/office/drawing/2014/main" id="{A5AF8656-5FD2-4287-91C1-892C3F470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8251" y="4357688"/>
                <a:ext cx="571500" cy="552450"/>
              </a:xfrm>
              <a:custGeom>
                <a:avLst/>
                <a:gdLst>
                  <a:gd name="T0" fmla="*/ 32 w 230"/>
                  <a:gd name="T1" fmla="*/ 210 h 223"/>
                  <a:gd name="T2" fmla="*/ 114 w 230"/>
                  <a:gd name="T3" fmla="*/ 176 h 223"/>
                  <a:gd name="T4" fmla="*/ 120 w 230"/>
                  <a:gd name="T5" fmla="*/ 176 h 223"/>
                  <a:gd name="T6" fmla="*/ 199 w 230"/>
                  <a:gd name="T7" fmla="*/ 211 h 223"/>
                  <a:gd name="T8" fmla="*/ 218 w 230"/>
                  <a:gd name="T9" fmla="*/ 191 h 223"/>
                  <a:gd name="T10" fmla="*/ 131 w 230"/>
                  <a:gd name="T11" fmla="*/ 149 h 223"/>
                  <a:gd name="T12" fmla="*/ 131 w 230"/>
                  <a:gd name="T13" fmla="*/ 116 h 223"/>
                  <a:gd name="T14" fmla="*/ 169 w 230"/>
                  <a:gd name="T15" fmla="*/ 81 h 223"/>
                  <a:gd name="T16" fmla="*/ 154 w 230"/>
                  <a:gd name="T17" fmla="*/ 19 h 223"/>
                  <a:gd name="T18" fmla="*/ 90 w 230"/>
                  <a:gd name="T19" fmla="*/ 10 h 223"/>
                  <a:gd name="T20" fmla="*/ 58 w 230"/>
                  <a:gd name="T21" fmla="*/ 63 h 223"/>
                  <a:gd name="T22" fmla="*/ 85 w 230"/>
                  <a:gd name="T23" fmla="*/ 63 h 223"/>
                  <a:gd name="T24" fmla="*/ 102 w 230"/>
                  <a:gd name="T25" fmla="*/ 34 h 223"/>
                  <a:gd name="T26" fmla="*/ 135 w 230"/>
                  <a:gd name="T27" fmla="*/ 39 h 223"/>
                  <a:gd name="T28" fmla="*/ 143 w 230"/>
                  <a:gd name="T29" fmla="*/ 72 h 223"/>
                  <a:gd name="T30" fmla="*/ 117 w 230"/>
                  <a:gd name="T31" fmla="*/ 91 h 223"/>
                  <a:gd name="T32" fmla="*/ 104 w 230"/>
                  <a:gd name="T33" fmla="*/ 105 h 223"/>
                  <a:gd name="T34" fmla="*/ 104 w 230"/>
                  <a:gd name="T35" fmla="*/ 149 h 223"/>
                  <a:gd name="T36" fmla="*/ 12 w 230"/>
                  <a:gd name="T37" fmla="*/ 191 h 223"/>
                  <a:gd name="T38" fmla="*/ 32 w 230"/>
                  <a:gd name="T39" fmla="*/ 21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0" h="223">
                    <a:moveTo>
                      <a:pt x="32" y="210"/>
                    </a:moveTo>
                    <a:cubicBezTo>
                      <a:pt x="54" y="187"/>
                      <a:pt x="84" y="176"/>
                      <a:pt x="114" y="176"/>
                    </a:cubicBezTo>
                    <a:cubicBezTo>
                      <a:pt x="116" y="176"/>
                      <a:pt x="118" y="176"/>
                      <a:pt x="120" y="176"/>
                    </a:cubicBezTo>
                    <a:cubicBezTo>
                      <a:pt x="149" y="177"/>
                      <a:pt x="177" y="189"/>
                      <a:pt x="199" y="211"/>
                    </a:cubicBezTo>
                    <a:cubicBezTo>
                      <a:pt x="211" y="223"/>
                      <a:pt x="230" y="204"/>
                      <a:pt x="218" y="191"/>
                    </a:cubicBezTo>
                    <a:cubicBezTo>
                      <a:pt x="194" y="168"/>
                      <a:pt x="164" y="153"/>
                      <a:pt x="131" y="149"/>
                    </a:cubicBezTo>
                    <a:cubicBezTo>
                      <a:pt x="131" y="116"/>
                      <a:pt x="131" y="116"/>
                      <a:pt x="131" y="116"/>
                    </a:cubicBezTo>
                    <a:cubicBezTo>
                      <a:pt x="148" y="111"/>
                      <a:pt x="162" y="98"/>
                      <a:pt x="169" y="81"/>
                    </a:cubicBezTo>
                    <a:cubicBezTo>
                      <a:pt x="177" y="60"/>
                      <a:pt x="170" y="34"/>
                      <a:pt x="154" y="19"/>
                    </a:cubicBezTo>
                    <a:cubicBezTo>
                      <a:pt x="137" y="3"/>
                      <a:pt x="111" y="0"/>
                      <a:pt x="90" y="10"/>
                    </a:cubicBezTo>
                    <a:cubicBezTo>
                      <a:pt x="70" y="19"/>
                      <a:pt x="57" y="42"/>
                      <a:pt x="58" y="63"/>
                    </a:cubicBezTo>
                    <a:cubicBezTo>
                      <a:pt x="58" y="81"/>
                      <a:pt x="86" y="81"/>
                      <a:pt x="85" y="63"/>
                    </a:cubicBezTo>
                    <a:cubicBezTo>
                      <a:pt x="85" y="50"/>
                      <a:pt x="91" y="40"/>
                      <a:pt x="102" y="34"/>
                    </a:cubicBezTo>
                    <a:cubicBezTo>
                      <a:pt x="112" y="29"/>
                      <a:pt x="127" y="31"/>
                      <a:pt x="135" y="39"/>
                    </a:cubicBezTo>
                    <a:cubicBezTo>
                      <a:pt x="145" y="47"/>
                      <a:pt x="147" y="60"/>
                      <a:pt x="143" y="72"/>
                    </a:cubicBezTo>
                    <a:cubicBezTo>
                      <a:pt x="140" y="83"/>
                      <a:pt x="128" y="91"/>
                      <a:pt x="117" y="91"/>
                    </a:cubicBezTo>
                    <a:cubicBezTo>
                      <a:pt x="110" y="92"/>
                      <a:pt x="104" y="97"/>
                      <a:pt x="104" y="105"/>
                    </a:cubicBezTo>
                    <a:cubicBezTo>
                      <a:pt x="104" y="149"/>
                      <a:pt x="104" y="149"/>
                      <a:pt x="104" y="149"/>
                    </a:cubicBezTo>
                    <a:cubicBezTo>
                      <a:pt x="69" y="151"/>
                      <a:pt x="37" y="167"/>
                      <a:pt x="12" y="191"/>
                    </a:cubicBezTo>
                    <a:cubicBezTo>
                      <a:pt x="0" y="203"/>
                      <a:pt x="19" y="222"/>
                      <a:pt x="32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78">
                <a:extLst>
                  <a:ext uri="{FF2B5EF4-FFF2-40B4-BE49-F238E27FC236}">
                    <a16:creationId xmlns:a16="http://schemas.microsoft.com/office/drawing/2014/main" id="{1161B377-93C6-4805-8A3C-9DD2B3599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75651" y="4846638"/>
                <a:ext cx="1538288" cy="1069975"/>
              </a:xfrm>
              <a:custGeom>
                <a:avLst/>
                <a:gdLst>
                  <a:gd name="T0" fmla="*/ 620 w 620"/>
                  <a:gd name="T1" fmla="*/ 391 h 432"/>
                  <a:gd name="T2" fmla="*/ 620 w 620"/>
                  <a:gd name="T3" fmla="*/ 60 h 432"/>
                  <a:gd name="T4" fmla="*/ 610 w 620"/>
                  <a:gd name="T5" fmla="*/ 47 h 432"/>
                  <a:gd name="T6" fmla="*/ 456 w 620"/>
                  <a:gd name="T7" fmla="*/ 3 h 432"/>
                  <a:gd name="T8" fmla="*/ 453 w 620"/>
                  <a:gd name="T9" fmla="*/ 3 h 432"/>
                  <a:gd name="T10" fmla="*/ 436 w 620"/>
                  <a:gd name="T11" fmla="*/ 19 h 432"/>
                  <a:gd name="T12" fmla="*/ 424 w 620"/>
                  <a:gd name="T13" fmla="*/ 83 h 432"/>
                  <a:gd name="T14" fmla="*/ 372 w 620"/>
                  <a:gd name="T15" fmla="*/ 131 h 432"/>
                  <a:gd name="T16" fmla="*/ 226 w 620"/>
                  <a:gd name="T17" fmla="*/ 117 h 432"/>
                  <a:gd name="T18" fmla="*/ 190 w 620"/>
                  <a:gd name="T19" fmla="*/ 72 h 432"/>
                  <a:gd name="T20" fmla="*/ 184 w 620"/>
                  <a:gd name="T21" fmla="*/ 20 h 432"/>
                  <a:gd name="T22" fmla="*/ 178 w 620"/>
                  <a:gd name="T23" fmla="*/ 5 h 432"/>
                  <a:gd name="T24" fmla="*/ 167 w 620"/>
                  <a:gd name="T25" fmla="*/ 3 h 432"/>
                  <a:gd name="T26" fmla="*/ 13 w 620"/>
                  <a:gd name="T27" fmla="*/ 47 h 432"/>
                  <a:gd name="T28" fmla="*/ 10 w 620"/>
                  <a:gd name="T29" fmla="*/ 47 h 432"/>
                  <a:gd name="T30" fmla="*/ 0 w 620"/>
                  <a:gd name="T31" fmla="*/ 60 h 432"/>
                  <a:gd name="T32" fmla="*/ 0 w 620"/>
                  <a:gd name="T33" fmla="*/ 388 h 432"/>
                  <a:gd name="T34" fmla="*/ 1 w 620"/>
                  <a:gd name="T35" fmla="*/ 403 h 432"/>
                  <a:gd name="T36" fmla="*/ 51 w 620"/>
                  <a:gd name="T37" fmla="*/ 431 h 432"/>
                  <a:gd name="T38" fmla="*/ 553 w 620"/>
                  <a:gd name="T39" fmla="*/ 431 h 432"/>
                  <a:gd name="T40" fmla="*/ 615 w 620"/>
                  <a:gd name="T41" fmla="*/ 412 h 432"/>
                  <a:gd name="T42" fmla="*/ 620 w 620"/>
                  <a:gd name="T43" fmla="*/ 391 h 432"/>
                  <a:gd name="T44" fmla="*/ 592 w 620"/>
                  <a:gd name="T45" fmla="*/ 397 h 432"/>
                  <a:gd name="T46" fmla="*/ 592 w 620"/>
                  <a:gd name="T47" fmla="*/ 398 h 432"/>
                  <a:gd name="T48" fmla="*/ 587 w 620"/>
                  <a:gd name="T49" fmla="*/ 401 h 432"/>
                  <a:gd name="T50" fmla="*/ 569 w 620"/>
                  <a:gd name="T51" fmla="*/ 404 h 432"/>
                  <a:gd name="T52" fmla="*/ 51 w 620"/>
                  <a:gd name="T53" fmla="*/ 404 h 432"/>
                  <a:gd name="T54" fmla="*/ 30 w 620"/>
                  <a:gd name="T55" fmla="*/ 399 h 432"/>
                  <a:gd name="T56" fmla="*/ 28 w 620"/>
                  <a:gd name="T57" fmla="*/ 398 h 432"/>
                  <a:gd name="T58" fmla="*/ 28 w 620"/>
                  <a:gd name="T59" fmla="*/ 397 h 432"/>
                  <a:gd name="T60" fmla="*/ 28 w 620"/>
                  <a:gd name="T61" fmla="*/ 71 h 432"/>
                  <a:gd name="T62" fmla="*/ 155 w 620"/>
                  <a:gd name="T63" fmla="*/ 35 h 432"/>
                  <a:gd name="T64" fmla="*/ 225 w 620"/>
                  <a:gd name="T65" fmla="*/ 150 h 432"/>
                  <a:gd name="T66" fmla="*/ 390 w 620"/>
                  <a:gd name="T67" fmla="*/ 152 h 432"/>
                  <a:gd name="T68" fmla="*/ 465 w 620"/>
                  <a:gd name="T69" fmla="*/ 34 h 432"/>
                  <a:gd name="T70" fmla="*/ 592 w 620"/>
                  <a:gd name="T71" fmla="*/ 71 h 432"/>
                  <a:gd name="T72" fmla="*/ 592 w 620"/>
                  <a:gd name="T73" fmla="*/ 3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0" h="432">
                    <a:moveTo>
                      <a:pt x="620" y="391"/>
                    </a:moveTo>
                    <a:cubicBezTo>
                      <a:pt x="620" y="60"/>
                      <a:pt x="620" y="60"/>
                      <a:pt x="620" y="60"/>
                    </a:cubicBezTo>
                    <a:cubicBezTo>
                      <a:pt x="620" y="54"/>
                      <a:pt x="616" y="49"/>
                      <a:pt x="610" y="47"/>
                    </a:cubicBezTo>
                    <a:cubicBezTo>
                      <a:pt x="558" y="33"/>
                      <a:pt x="507" y="18"/>
                      <a:pt x="456" y="3"/>
                    </a:cubicBezTo>
                    <a:cubicBezTo>
                      <a:pt x="455" y="3"/>
                      <a:pt x="454" y="3"/>
                      <a:pt x="453" y="3"/>
                    </a:cubicBezTo>
                    <a:cubicBezTo>
                      <a:pt x="443" y="0"/>
                      <a:pt x="435" y="10"/>
                      <a:pt x="436" y="19"/>
                    </a:cubicBezTo>
                    <a:cubicBezTo>
                      <a:pt x="440" y="41"/>
                      <a:pt x="435" y="64"/>
                      <a:pt x="424" y="83"/>
                    </a:cubicBezTo>
                    <a:cubicBezTo>
                      <a:pt x="412" y="104"/>
                      <a:pt x="394" y="120"/>
                      <a:pt x="372" y="131"/>
                    </a:cubicBezTo>
                    <a:cubicBezTo>
                      <a:pt x="326" y="155"/>
                      <a:pt x="267" y="150"/>
                      <a:pt x="226" y="117"/>
                    </a:cubicBezTo>
                    <a:cubicBezTo>
                      <a:pt x="210" y="105"/>
                      <a:pt x="198" y="90"/>
                      <a:pt x="190" y="72"/>
                    </a:cubicBezTo>
                    <a:cubicBezTo>
                      <a:pt x="183" y="56"/>
                      <a:pt x="181" y="36"/>
                      <a:pt x="184" y="20"/>
                    </a:cubicBezTo>
                    <a:cubicBezTo>
                      <a:pt x="185" y="14"/>
                      <a:pt x="183" y="8"/>
                      <a:pt x="178" y="5"/>
                    </a:cubicBezTo>
                    <a:cubicBezTo>
                      <a:pt x="175" y="3"/>
                      <a:pt x="171" y="2"/>
                      <a:pt x="167" y="3"/>
                    </a:cubicBezTo>
                    <a:cubicBezTo>
                      <a:pt x="116" y="18"/>
                      <a:pt x="64" y="32"/>
                      <a:pt x="13" y="47"/>
                    </a:cubicBezTo>
                    <a:cubicBezTo>
                      <a:pt x="12" y="47"/>
                      <a:pt x="11" y="47"/>
                      <a:pt x="10" y="47"/>
                    </a:cubicBezTo>
                    <a:cubicBezTo>
                      <a:pt x="5" y="49"/>
                      <a:pt x="0" y="54"/>
                      <a:pt x="0" y="60"/>
                    </a:cubicBezTo>
                    <a:cubicBezTo>
                      <a:pt x="0" y="388"/>
                      <a:pt x="0" y="388"/>
                      <a:pt x="0" y="388"/>
                    </a:cubicBezTo>
                    <a:cubicBezTo>
                      <a:pt x="0" y="393"/>
                      <a:pt x="0" y="398"/>
                      <a:pt x="1" y="403"/>
                    </a:cubicBezTo>
                    <a:cubicBezTo>
                      <a:pt x="4" y="425"/>
                      <a:pt x="34" y="431"/>
                      <a:pt x="51" y="431"/>
                    </a:cubicBezTo>
                    <a:cubicBezTo>
                      <a:pt x="553" y="431"/>
                      <a:pt x="553" y="431"/>
                      <a:pt x="553" y="431"/>
                    </a:cubicBezTo>
                    <a:cubicBezTo>
                      <a:pt x="575" y="431"/>
                      <a:pt x="602" y="432"/>
                      <a:pt x="615" y="412"/>
                    </a:cubicBezTo>
                    <a:cubicBezTo>
                      <a:pt x="620" y="405"/>
                      <a:pt x="620" y="398"/>
                      <a:pt x="620" y="391"/>
                    </a:cubicBezTo>
                    <a:close/>
                    <a:moveTo>
                      <a:pt x="592" y="397"/>
                    </a:moveTo>
                    <a:cubicBezTo>
                      <a:pt x="592" y="398"/>
                      <a:pt x="591" y="398"/>
                      <a:pt x="592" y="398"/>
                    </a:cubicBezTo>
                    <a:cubicBezTo>
                      <a:pt x="590" y="399"/>
                      <a:pt x="588" y="400"/>
                      <a:pt x="587" y="401"/>
                    </a:cubicBezTo>
                    <a:cubicBezTo>
                      <a:pt x="581" y="403"/>
                      <a:pt x="575" y="404"/>
                      <a:pt x="569" y="404"/>
                    </a:cubicBezTo>
                    <a:cubicBezTo>
                      <a:pt x="51" y="404"/>
                      <a:pt x="51" y="404"/>
                      <a:pt x="51" y="404"/>
                    </a:cubicBezTo>
                    <a:cubicBezTo>
                      <a:pt x="43" y="404"/>
                      <a:pt x="35" y="402"/>
                      <a:pt x="30" y="399"/>
                    </a:cubicBezTo>
                    <a:cubicBezTo>
                      <a:pt x="30" y="399"/>
                      <a:pt x="28" y="398"/>
                      <a:pt x="28" y="398"/>
                    </a:cubicBezTo>
                    <a:cubicBezTo>
                      <a:pt x="28" y="398"/>
                      <a:pt x="28" y="397"/>
                      <a:pt x="28" y="397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70" y="59"/>
                      <a:pt x="113" y="47"/>
                      <a:pt x="155" y="35"/>
                    </a:cubicBezTo>
                    <a:cubicBezTo>
                      <a:pt x="156" y="82"/>
                      <a:pt x="184" y="125"/>
                      <a:pt x="225" y="150"/>
                    </a:cubicBezTo>
                    <a:cubicBezTo>
                      <a:pt x="275" y="181"/>
                      <a:pt x="339" y="180"/>
                      <a:pt x="390" y="152"/>
                    </a:cubicBezTo>
                    <a:cubicBezTo>
                      <a:pt x="434" y="128"/>
                      <a:pt x="464" y="84"/>
                      <a:pt x="465" y="34"/>
                    </a:cubicBezTo>
                    <a:cubicBezTo>
                      <a:pt x="507" y="46"/>
                      <a:pt x="550" y="59"/>
                      <a:pt x="592" y="71"/>
                    </a:cubicBezTo>
                    <a:lnTo>
                      <a:pt x="592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22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70E5321-18BF-4D1D-98BB-F98773F37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844" y="1954212"/>
            <a:ext cx="7560207" cy="42279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472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2905432" y="0"/>
            <a:ext cx="9286568" cy="183873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2905431" y="-4970"/>
            <a:ext cx="9286569" cy="1853648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97D3B0-4805-471C-B80F-0C9789594312}"/>
              </a:ext>
            </a:extLst>
          </p:cNvPr>
          <p:cNvSpPr/>
          <p:nvPr/>
        </p:nvSpPr>
        <p:spPr>
          <a:xfrm>
            <a:off x="0" y="0"/>
            <a:ext cx="2905432" cy="6858000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3352800" y="914400"/>
            <a:ext cx="5933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Elastic search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692E279-9F93-48FC-911B-7AC0E80A5D51}"/>
              </a:ext>
            </a:extLst>
          </p:cNvPr>
          <p:cNvGrpSpPr/>
          <p:nvPr/>
        </p:nvGrpSpPr>
        <p:grpSpPr>
          <a:xfrm>
            <a:off x="0" y="5176630"/>
            <a:ext cx="2905429" cy="583502"/>
            <a:chOff x="0" y="2552700"/>
            <a:chExt cx="2905429" cy="58350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B4ABE9-7024-4816-A699-F1308B37897C}"/>
                </a:ext>
              </a:extLst>
            </p:cNvPr>
            <p:cNvSpPr/>
            <p:nvPr/>
          </p:nvSpPr>
          <p:spPr>
            <a:xfrm>
              <a:off x="0" y="2552700"/>
              <a:ext cx="2905429" cy="583502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4773BD-0F89-4676-B080-85E66D4A5AE5}"/>
                </a:ext>
              </a:extLst>
            </p:cNvPr>
            <p:cNvSpPr/>
            <p:nvPr/>
          </p:nvSpPr>
          <p:spPr>
            <a:xfrm>
              <a:off x="1" y="2552700"/>
              <a:ext cx="45719" cy="58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3DDD58F-2A37-4523-BAE4-7265BA04129C}"/>
              </a:ext>
            </a:extLst>
          </p:cNvPr>
          <p:cNvGrpSpPr/>
          <p:nvPr/>
        </p:nvGrpSpPr>
        <p:grpSpPr>
          <a:xfrm>
            <a:off x="472210" y="2035277"/>
            <a:ext cx="2365630" cy="338554"/>
            <a:chOff x="472210" y="2035277"/>
            <a:chExt cx="2365630" cy="338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C67D33-11E0-46C4-9D0E-BB1670D26BB1}"/>
                </a:ext>
              </a:extLst>
            </p:cNvPr>
            <p:cNvSpPr txBox="1"/>
            <p:nvPr/>
          </p:nvSpPr>
          <p:spPr>
            <a:xfrm>
              <a:off x="889978" y="2035277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Term frequency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8ABF7C2-E8EE-4A44-B47F-CDEC1A80679A}"/>
                </a:ext>
              </a:extLst>
            </p:cNvPr>
            <p:cNvGrpSpPr/>
            <p:nvPr/>
          </p:nvGrpSpPr>
          <p:grpSpPr>
            <a:xfrm>
              <a:off x="472210" y="2070345"/>
              <a:ext cx="236620" cy="247344"/>
              <a:chOff x="8323263" y="4287838"/>
              <a:chExt cx="1646238" cy="1720850"/>
            </a:xfrm>
            <a:solidFill>
              <a:schemeClr val="bg1"/>
            </a:solidFill>
          </p:grpSpPr>
          <p:sp>
            <p:nvSpPr>
              <p:cNvPr id="23" name="Freeform 252">
                <a:extLst>
                  <a:ext uri="{FF2B5EF4-FFF2-40B4-BE49-F238E27FC236}">
                    <a16:creationId xmlns:a16="http://schemas.microsoft.com/office/drawing/2014/main" id="{E956E181-033A-4A08-957C-4B63D576B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0000" y="4819650"/>
                <a:ext cx="496888" cy="644525"/>
              </a:xfrm>
              <a:custGeom>
                <a:avLst/>
                <a:gdLst>
                  <a:gd name="T0" fmla="*/ 195 w 200"/>
                  <a:gd name="T1" fmla="*/ 25 h 260"/>
                  <a:gd name="T2" fmla="*/ 190 w 200"/>
                  <a:gd name="T3" fmla="*/ 4 h 260"/>
                  <a:gd name="T4" fmla="*/ 169 w 200"/>
                  <a:gd name="T5" fmla="*/ 9 h 260"/>
                  <a:gd name="T6" fmla="*/ 63 w 200"/>
                  <a:gd name="T7" fmla="*/ 155 h 260"/>
                  <a:gd name="T8" fmla="*/ 5 w 200"/>
                  <a:gd name="T9" fmla="*/ 235 h 260"/>
                  <a:gd name="T10" fmla="*/ 10 w 200"/>
                  <a:gd name="T11" fmla="*/ 256 h 260"/>
                  <a:gd name="T12" fmla="*/ 31 w 200"/>
                  <a:gd name="T13" fmla="*/ 250 h 260"/>
                  <a:gd name="T14" fmla="*/ 137 w 200"/>
                  <a:gd name="T15" fmla="*/ 104 h 260"/>
                  <a:gd name="T16" fmla="*/ 195 w 200"/>
                  <a:gd name="T17" fmla="*/ 2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60">
                    <a:moveTo>
                      <a:pt x="195" y="25"/>
                    </a:moveTo>
                    <a:cubicBezTo>
                      <a:pt x="200" y="18"/>
                      <a:pt x="196" y="8"/>
                      <a:pt x="190" y="4"/>
                    </a:cubicBezTo>
                    <a:cubicBezTo>
                      <a:pt x="182" y="0"/>
                      <a:pt x="174" y="3"/>
                      <a:pt x="169" y="9"/>
                    </a:cubicBezTo>
                    <a:cubicBezTo>
                      <a:pt x="134" y="58"/>
                      <a:pt x="98" y="107"/>
                      <a:pt x="63" y="155"/>
                    </a:cubicBezTo>
                    <a:cubicBezTo>
                      <a:pt x="44" y="182"/>
                      <a:pt x="24" y="209"/>
                      <a:pt x="5" y="235"/>
                    </a:cubicBezTo>
                    <a:cubicBezTo>
                      <a:pt x="0" y="242"/>
                      <a:pt x="4" y="252"/>
                      <a:pt x="10" y="256"/>
                    </a:cubicBezTo>
                    <a:cubicBezTo>
                      <a:pt x="18" y="260"/>
                      <a:pt x="26" y="257"/>
                      <a:pt x="31" y="250"/>
                    </a:cubicBezTo>
                    <a:cubicBezTo>
                      <a:pt x="66" y="202"/>
                      <a:pt x="102" y="153"/>
                      <a:pt x="137" y="104"/>
                    </a:cubicBezTo>
                    <a:cubicBezTo>
                      <a:pt x="156" y="78"/>
                      <a:pt x="176" y="51"/>
                      <a:pt x="19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53">
                <a:extLst>
                  <a:ext uri="{FF2B5EF4-FFF2-40B4-BE49-F238E27FC236}">
                    <a16:creationId xmlns:a16="http://schemas.microsoft.com/office/drawing/2014/main" id="{CE5AAA29-8F5B-42A1-BA5D-29ABB53286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86813" y="4822825"/>
                <a:ext cx="292100" cy="292100"/>
              </a:xfrm>
              <a:custGeom>
                <a:avLst/>
                <a:gdLst>
                  <a:gd name="T0" fmla="*/ 117 w 117"/>
                  <a:gd name="T1" fmla="*/ 61 h 118"/>
                  <a:gd name="T2" fmla="*/ 117 w 117"/>
                  <a:gd name="T3" fmla="*/ 59 h 118"/>
                  <a:gd name="T4" fmla="*/ 117 w 117"/>
                  <a:gd name="T5" fmla="*/ 57 h 118"/>
                  <a:gd name="T6" fmla="*/ 59 w 117"/>
                  <a:gd name="T7" fmla="*/ 1 h 118"/>
                  <a:gd name="T8" fmla="*/ 1 w 117"/>
                  <a:gd name="T9" fmla="*/ 59 h 118"/>
                  <a:gd name="T10" fmla="*/ 59 w 117"/>
                  <a:gd name="T11" fmla="*/ 118 h 118"/>
                  <a:gd name="T12" fmla="*/ 117 w 117"/>
                  <a:gd name="T13" fmla="*/ 61 h 118"/>
                  <a:gd name="T14" fmla="*/ 31 w 117"/>
                  <a:gd name="T15" fmla="*/ 59 h 118"/>
                  <a:gd name="T16" fmla="*/ 59 w 117"/>
                  <a:gd name="T17" fmla="*/ 31 h 118"/>
                  <a:gd name="T18" fmla="*/ 87 w 117"/>
                  <a:gd name="T19" fmla="*/ 59 h 118"/>
                  <a:gd name="T20" fmla="*/ 59 w 117"/>
                  <a:gd name="T21" fmla="*/ 88 h 118"/>
                  <a:gd name="T22" fmla="*/ 31 w 117"/>
                  <a:gd name="T23" fmla="*/ 5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117" y="61"/>
                    </a:moveTo>
                    <a:cubicBezTo>
                      <a:pt x="117" y="61"/>
                      <a:pt x="117" y="60"/>
                      <a:pt x="117" y="59"/>
                    </a:cubicBezTo>
                    <a:cubicBezTo>
                      <a:pt x="117" y="59"/>
                      <a:pt x="117" y="58"/>
                      <a:pt x="117" y="57"/>
                    </a:cubicBezTo>
                    <a:cubicBezTo>
                      <a:pt x="115" y="26"/>
                      <a:pt x="90" y="2"/>
                      <a:pt x="59" y="1"/>
                    </a:cubicBezTo>
                    <a:cubicBezTo>
                      <a:pt x="27" y="0"/>
                      <a:pt x="1" y="28"/>
                      <a:pt x="1" y="59"/>
                    </a:cubicBezTo>
                    <a:cubicBezTo>
                      <a:pt x="0" y="91"/>
                      <a:pt x="28" y="117"/>
                      <a:pt x="59" y="118"/>
                    </a:cubicBezTo>
                    <a:cubicBezTo>
                      <a:pt x="90" y="118"/>
                      <a:pt x="115" y="92"/>
                      <a:pt x="117" y="61"/>
                    </a:cubicBezTo>
                    <a:close/>
                    <a:moveTo>
                      <a:pt x="31" y="59"/>
                    </a:moveTo>
                    <a:cubicBezTo>
                      <a:pt x="30" y="44"/>
                      <a:pt x="44" y="31"/>
                      <a:pt x="59" y="31"/>
                    </a:cubicBezTo>
                    <a:cubicBezTo>
                      <a:pt x="75" y="31"/>
                      <a:pt x="87" y="44"/>
                      <a:pt x="87" y="59"/>
                    </a:cubicBezTo>
                    <a:cubicBezTo>
                      <a:pt x="87" y="75"/>
                      <a:pt x="75" y="87"/>
                      <a:pt x="59" y="88"/>
                    </a:cubicBezTo>
                    <a:cubicBezTo>
                      <a:pt x="43" y="88"/>
                      <a:pt x="31" y="74"/>
                      <a:pt x="3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54">
                <a:extLst>
                  <a:ext uri="{FF2B5EF4-FFF2-40B4-BE49-F238E27FC236}">
                    <a16:creationId xmlns:a16="http://schemas.microsoft.com/office/drawing/2014/main" id="{88AA84C1-90C2-4980-8891-0CADBA9B2B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94800" y="5168900"/>
                <a:ext cx="290513" cy="293688"/>
              </a:xfrm>
              <a:custGeom>
                <a:avLst/>
                <a:gdLst>
                  <a:gd name="T0" fmla="*/ 59 w 117"/>
                  <a:gd name="T1" fmla="*/ 0 h 118"/>
                  <a:gd name="T2" fmla="*/ 1 w 117"/>
                  <a:gd name="T3" fmla="*/ 59 h 118"/>
                  <a:gd name="T4" fmla="*/ 59 w 117"/>
                  <a:gd name="T5" fmla="*/ 117 h 118"/>
                  <a:gd name="T6" fmla="*/ 117 w 117"/>
                  <a:gd name="T7" fmla="*/ 61 h 118"/>
                  <a:gd name="T8" fmla="*/ 117 w 117"/>
                  <a:gd name="T9" fmla="*/ 59 h 118"/>
                  <a:gd name="T10" fmla="*/ 117 w 117"/>
                  <a:gd name="T11" fmla="*/ 56 h 118"/>
                  <a:gd name="T12" fmla="*/ 59 w 117"/>
                  <a:gd name="T13" fmla="*/ 0 h 118"/>
                  <a:gd name="T14" fmla="*/ 59 w 117"/>
                  <a:gd name="T15" fmla="*/ 87 h 118"/>
                  <a:gd name="T16" fmla="*/ 31 w 117"/>
                  <a:gd name="T17" fmla="*/ 59 h 118"/>
                  <a:gd name="T18" fmla="*/ 59 w 117"/>
                  <a:gd name="T19" fmla="*/ 30 h 118"/>
                  <a:gd name="T20" fmla="*/ 87 w 117"/>
                  <a:gd name="T21" fmla="*/ 59 h 118"/>
                  <a:gd name="T22" fmla="*/ 59 w 117"/>
                  <a:gd name="T23" fmla="*/ 8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59" y="0"/>
                    </a:moveTo>
                    <a:cubicBezTo>
                      <a:pt x="27" y="0"/>
                      <a:pt x="1" y="27"/>
                      <a:pt x="1" y="59"/>
                    </a:cubicBezTo>
                    <a:cubicBezTo>
                      <a:pt x="0" y="91"/>
                      <a:pt x="28" y="116"/>
                      <a:pt x="59" y="117"/>
                    </a:cubicBezTo>
                    <a:cubicBezTo>
                      <a:pt x="90" y="118"/>
                      <a:pt x="116" y="91"/>
                      <a:pt x="117" y="61"/>
                    </a:cubicBezTo>
                    <a:cubicBezTo>
                      <a:pt x="117" y="60"/>
                      <a:pt x="117" y="59"/>
                      <a:pt x="117" y="59"/>
                    </a:cubicBezTo>
                    <a:cubicBezTo>
                      <a:pt x="117" y="58"/>
                      <a:pt x="117" y="57"/>
                      <a:pt x="117" y="56"/>
                    </a:cubicBezTo>
                    <a:cubicBezTo>
                      <a:pt x="116" y="25"/>
                      <a:pt x="90" y="1"/>
                      <a:pt x="59" y="0"/>
                    </a:cubicBezTo>
                    <a:close/>
                    <a:moveTo>
                      <a:pt x="59" y="87"/>
                    </a:moveTo>
                    <a:cubicBezTo>
                      <a:pt x="43" y="87"/>
                      <a:pt x="31" y="74"/>
                      <a:pt x="31" y="59"/>
                    </a:cubicBezTo>
                    <a:cubicBezTo>
                      <a:pt x="30" y="43"/>
                      <a:pt x="44" y="31"/>
                      <a:pt x="59" y="30"/>
                    </a:cubicBezTo>
                    <a:cubicBezTo>
                      <a:pt x="75" y="30"/>
                      <a:pt x="87" y="43"/>
                      <a:pt x="87" y="59"/>
                    </a:cubicBezTo>
                    <a:cubicBezTo>
                      <a:pt x="87" y="74"/>
                      <a:pt x="75" y="86"/>
                      <a:pt x="59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55">
                <a:extLst>
                  <a:ext uri="{FF2B5EF4-FFF2-40B4-BE49-F238E27FC236}">
                    <a16:creationId xmlns:a16="http://schemas.microsoft.com/office/drawing/2014/main" id="{99300E76-84B7-49C8-B607-A634C918FB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23263" y="4287838"/>
                <a:ext cx="1646238" cy="1720850"/>
              </a:xfrm>
              <a:custGeom>
                <a:avLst/>
                <a:gdLst>
                  <a:gd name="T0" fmla="*/ 589 w 663"/>
                  <a:gd name="T1" fmla="*/ 345 h 695"/>
                  <a:gd name="T2" fmla="*/ 651 w 663"/>
                  <a:gd name="T3" fmla="*/ 273 h 695"/>
                  <a:gd name="T4" fmla="*/ 612 w 663"/>
                  <a:gd name="T5" fmla="*/ 211 h 695"/>
                  <a:gd name="T6" fmla="*/ 546 w 663"/>
                  <a:gd name="T7" fmla="*/ 112 h 695"/>
                  <a:gd name="T8" fmla="*/ 525 w 663"/>
                  <a:gd name="T9" fmla="*/ 62 h 695"/>
                  <a:gd name="T10" fmla="*/ 411 w 663"/>
                  <a:gd name="T11" fmla="*/ 100 h 695"/>
                  <a:gd name="T12" fmla="*/ 361 w 663"/>
                  <a:gd name="T13" fmla="*/ 19 h 695"/>
                  <a:gd name="T14" fmla="*/ 291 w 663"/>
                  <a:gd name="T15" fmla="*/ 37 h 695"/>
                  <a:gd name="T16" fmla="*/ 176 w 663"/>
                  <a:gd name="T17" fmla="*/ 68 h 695"/>
                  <a:gd name="T18" fmla="*/ 121 w 663"/>
                  <a:gd name="T19" fmla="*/ 75 h 695"/>
                  <a:gd name="T20" fmla="*/ 123 w 663"/>
                  <a:gd name="T21" fmla="*/ 194 h 695"/>
                  <a:gd name="T22" fmla="*/ 30 w 663"/>
                  <a:gd name="T23" fmla="*/ 216 h 695"/>
                  <a:gd name="T24" fmla="*/ 27 w 663"/>
                  <a:gd name="T25" fmla="*/ 290 h 695"/>
                  <a:gd name="T26" fmla="*/ 23 w 663"/>
                  <a:gd name="T27" fmla="*/ 405 h 695"/>
                  <a:gd name="T28" fmla="*/ 8 w 663"/>
                  <a:gd name="T29" fmla="*/ 459 h 695"/>
                  <a:gd name="T30" fmla="*/ 123 w 663"/>
                  <a:gd name="T31" fmla="*/ 496 h 695"/>
                  <a:gd name="T32" fmla="*/ 115 w 663"/>
                  <a:gd name="T33" fmla="*/ 593 h 695"/>
                  <a:gd name="T34" fmla="*/ 183 w 663"/>
                  <a:gd name="T35" fmla="*/ 618 h 695"/>
                  <a:gd name="T36" fmla="*/ 283 w 663"/>
                  <a:gd name="T37" fmla="*/ 641 h 695"/>
                  <a:gd name="T38" fmla="*/ 360 w 663"/>
                  <a:gd name="T39" fmla="*/ 674 h 695"/>
                  <a:gd name="T40" fmla="*/ 411 w 663"/>
                  <a:gd name="T41" fmla="*/ 590 h 695"/>
                  <a:gd name="T42" fmla="*/ 501 w 663"/>
                  <a:gd name="T43" fmla="*/ 627 h 695"/>
                  <a:gd name="T44" fmla="*/ 546 w 663"/>
                  <a:gd name="T45" fmla="*/ 570 h 695"/>
                  <a:gd name="T46" fmla="*/ 619 w 663"/>
                  <a:gd name="T47" fmla="*/ 478 h 695"/>
                  <a:gd name="T48" fmla="*/ 660 w 663"/>
                  <a:gd name="T49" fmla="*/ 443 h 695"/>
                  <a:gd name="T50" fmla="*/ 626 w 663"/>
                  <a:gd name="T51" fmla="*/ 445 h 695"/>
                  <a:gd name="T52" fmla="*/ 520 w 663"/>
                  <a:gd name="T53" fmla="*/ 470 h 695"/>
                  <a:gd name="T54" fmla="*/ 516 w 663"/>
                  <a:gd name="T55" fmla="*/ 578 h 695"/>
                  <a:gd name="T56" fmla="*/ 510 w 663"/>
                  <a:gd name="T57" fmla="*/ 598 h 695"/>
                  <a:gd name="T58" fmla="*/ 409 w 663"/>
                  <a:gd name="T59" fmla="*/ 556 h 695"/>
                  <a:gd name="T60" fmla="*/ 335 w 663"/>
                  <a:gd name="T61" fmla="*/ 657 h 695"/>
                  <a:gd name="T62" fmla="*/ 324 w 663"/>
                  <a:gd name="T63" fmla="*/ 650 h 695"/>
                  <a:gd name="T64" fmla="*/ 271 w 663"/>
                  <a:gd name="T65" fmla="*/ 563 h 695"/>
                  <a:gd name="T66" fmla="*/ 168 w 663"/>
                  <a:gd name="T67" fmla="*/ 592 h 695"/>
                  <a:gd name="T68" fmla="*/ 148 w 663"/>
                  <a:gd name="T69" fmla="*/ 599 h 695"/>
                  <a:gd name="T70" fmla="*/ 149 w 663"/>
                  <a:gd name="T71" fmla="*/ 554 h 695"/>
                  <a:gd name="T72" fmla="*/ 143 w 663"/>
                  <a:gd name="T73" fmla="*/ 470 h 695"/>
                  <a:gd name="T74" fmla="*/ 38 w 663"/>
                  <a:gd name="T75" fmla="*/ 445 h 695"/>
                  <a:gd name="T76" fmla="*/ 60 w 663"/>
                  <a:gd name="T77" fmla="*/ 407 h 695"/>
                  <a:gd name="T78" fmla="*/ 105 w 663"/>
                  <a:gd name="T79" fmla="*/ 334 h 695"/>
                  <a:gd name="T80" fmla="*/ 34 w 663"/>
                  <a:gd name="T81" fmla="*/ 252 h 695"/>
                  <a:gd name="T82" fmla="*/ 37 w 663"/>
                  <a:gd name="T83" fmla="*/ 245 h 695"/>
                  <a:gd name="T84" fmla="*/ 143 w 663"/>
                  <a:gd name="T85" fmla="*/ 220 h 695"/>
                  <a:gd name="T86" fmla="*/ 147 w 663"/>
                  <a:gd name="T87" fmla="*/ 112 h 695"/>
                  <a:gd name="T88" fmla="*/ 153 w 663"/>
                  <a:gd name="T89" fmla="*/ 91 h 695"/>
                  <a:gd name="T90" fmla="*/ 254 w 663"/>
                  <a:gd name="T91" fmla="*/ 134 h 695"/>
                  <a:gd name="T92" fmla="*/ 320 w 663"/>
                  <a:gd name="T93" fmla="*/ 47 h 695"/>
                  <a:gd name="T94" fmla="*/ 335 w 663"/>
                  <a:gd name="T95" fmla="*/ 33 h 695"/>
                  <a:gd name="T96" fmla="*/ 392 w 663"/>
                  <a:gd name="T97" fmla="*/ 127 h 695"/>
                  <a:gd name="T98" fmla="*/ 495 w 663"/>
                  <a:gd name="T99" fmla="*/ 98 h 695"/>
                  <a:gd name="T100" fmla="*/ 516 w 663"/>
                  <a:gd name="T101" fmla="*/ 91 h 695"/>
                  <a:gd name="T102" fmla="*/ 514 w 663"/>
                  <a:gd name="T103" fmla="*/ 136 h 695"/>
                  <a:gd name="T104" fmla="*/ 520 w 663"/>
                  <a:gd name="T105" fmla="*/ 220 h 695"/>
                  <a:gd name="T106" fmla="*/ 626 w 663"/>
                  <a:gd name="T107" fmla="*/ 245 h 695"/>
                  <a:gd name="T108" fmla="*/ 603 w 663"/>
                  <a:gd name="T109" fmla="*/ 282 h 695"/>
                  <a:gd name="T110" fmla="*/ 558 w 663"/>
                  <a:gd name="T111" fmla="*/ 356 h 695"/>
                  <a:gd name="T112" fmla="*/ 629 w 663"/>
                  <a:gd name="T113" fmla="*/ 438 h 695"/>
                  <a:gd name="T114" fmla="*/ 626 w 663"/>
                  <a:gd name="T115" fmla="*/ 44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63" h="695">
                    <a:moveTo>
                      <a:pt x="636" y="400"/>
                    </a:moveTo>
                    <a:cubicBezTo>
                      <a:pt x="620" y="382"/>
                      <a:pt x="605" y="363"/>
                      <a:pt x="589" y="345"/>
                    </a:cubicBezTo>
                    <a:cubicBezTo>
                      <a:pt x="606" y="325"/>
                      <a:pt x="623" y="305"/>
                      <a:pt x="641" y="285"/>
                    </a:cubicBezTo>
                    <a:cubicBezTo>
                      <a:pt x="644" y="281"/>
                      <a:pt x="647" y="277"/>
                      <a:pt x="651" y="273"/>
                    </a:cubicBezTo>
                    <a:cubicBezTo>
                      <a:pt x="661" y="261"/>
                      <a:pt x="663" y="245"/>
                      <a:pt x="655" y="231"/>
                    </a:cubicBezTo>
                    <a:cubicBezTo>
                      <a:pt x="646" y="216"/>
                      <a:pt x="627" y="214"/>
                      <a:pt x="612" y="211"/>
                    </a:cubicBezTo>
                    <a:cubicBezTo>
                      <a:pt x="588" y="205"/>
                      <a:pt x="564" y="199"/>
                      <a:pt x="540" y="194"/>
                    </a:cubicBezTo>
                    <a:cubicBezTo>
                      <a:pt x="542" y="167"/>
                      <a:pt x="544" y="139"/>
                      <a:pt x="546" y="112"/>
                    </a:cubicBezTo>
                    <a:cubicBezTo>
                      <a:pt x="547" y="107"/>
                      <a:pt x="547" y="102"/>
                      <a:pt x="548" y="97"/>
                    </a:cubicBezTo>
                    <a:cubicBezTo>
                      <a:pt x="549" y="82"/>
                      <a:pt x="539" y="68"/>
                      <a:pt x="525" y="62"/>
                    </a:cubicBezTo>
                    <a:cubicBezTo>
                      <a:pt x="509" y="56"/>
                      <a:pt x="494" y="66"/>
                      <a:pt x="480" y="72"/>
                    </a:cubicBezTo>
                    <a:cubicBezTo>
                      <a:pt x="457" y="81"/>
                      <a:pt x="434" y="91"/>
                      <a:pt x="411" y="100"/>
                    </a:cubicBezTo>
                    <a:cubicBezTo>
                      <a:pt x="397" y="77"/>
                      <a:pt x="383" y="55"/>
                      <a:pt x="369" y="32"/>
                    </a:cubicBezTo>
                    <a:cubicBezTo>
                      <a:pt x="367" y="27"/>
                      <a:pt x="364" y="23"/>
                      <a:pt x="361" y="19"/>
                    </a:cubicBezTo>
                    <a:cubicBezTo>
                      <a:pt x="353" y="5"/>
                      <a:pt x="339" y="0"/>
                      <a:pt x="324" y="2"/>
                    </a:cubicBezTo>
                    <a:cubicBezTo>
                      <a:pt x="307" y="4"/>
                      <a:pt x="299" y="24"/>
                      <a:pt x="291" y="37"/>
                    </a:cubicBezTo>
                    <a:cubicBezTo>
                      <a:pt x="278" y="58"/>
                      <a:pt x="265" y="79"/>
                      <a:pt x="252" y="100"/>
                    </a:cubicBezTo>
                    <a:cubicBezTo>
                      <a:pt x="227" y="90"/>
                      <a:pt x="201" y="79"/>
                      <a:pt x="176" y="68"/>
                    </a:cubicBezTo>
                    <a:cubicBezTo>
                      <a:pt x="162" y="63"/>
                      <a:pt x="162" y="63"/>
                      <a:pt x="162" y="63"/>
                    </a:cubicBezTo>
                    <a:cubicBezTo>
                      <a:pt x="147" y="56"/>
                      <a:pt x="130" y="63"/>
                      <a:pt x="121" y="75"/>
                    </a:cubicBezTo>
                    <a:cubicBezTo>
                      <a:pt x="112" y="88"/>
                      <a:pt x="116" y="105"/>
                      <a:pt x="117" y="120"/>
                    </a:cubicBezTo>
                    <a:cubicBezTo>
                      <a:pt x="119" y="145"/>
                      <a:pt x="121" y="169"/>
                      <a:pt x="123" y="194"/>
                    </a:cubicBezTo>
                    <a:cubicBezTo>
                      <a:pt x="97" y="200"/>
                      <a:pt x="71" y="206"/>
                      <a:pt x="45" y="212"/>
                    </a:cubicBezTo>
                    <a:cubicBezTo>
                      <a:pt x="40" y="213"/>
                      <a:pt x="35" y="215"/>
                      <a:pt x="30" y="216"/>
                    </a:cubicBezTo>
                    <a:cubicBezTo>
                      <a:pt x="15" y="219"/>
                      <a:pt x="4" y="232"/>
                      <a:pt x="3" y="247"/>
                    </a:cubicBezTo>
                    <a:cubicBezTo>
                      <a:pt x="2" y="265"/>
                      <a:pt x="16" y="278"/>
                      <a:pt x="27" y="290"/>
                    </a:cubicBezTo>
                    <a:cubicBezTo>
                      <a:pt x="43" y="308"/>
                      <a:pt x="58" y="327"/>
                      <a:pt x="74" y="345"/>
                    </a:cubicBezTo>
                    <a:cubicBezTo>
                      <a:pt x="57" y="365"/>
                      <a:pt x="40" y="385"/>
                      <a:pt x="23" y="405"/>
                    </a:cubicBezTo>
                    <a:cubicBezTo>
                      <a:pt x="19" y="409"/>
                      <a:pt x="16" y="413"/>
                      <a:pt x="13" y="417"/>
                    </a:cubicBezTo>
                    <a:cubicBezTo>
                      <a:pt x="2" y="429"/>
                      <a:pt x="0" y="445"/>
                      <a:pt x="8" y="459"/>
                    </a:cubicBezTo>
                    <a:cubicBezTo>
                      <a:pt x="17" y="474"/>
                      <a:pt x="36" y="476"/>
                      <a:pt x="51" y="479"/>
                    </a:cubicBezTo>
                    <a:cubicBezTo>
                      <a:pt x="75" y="485"/>
                      <a:pt x="99" y="491"/>
                      <a:pt x="123" y="496"/>
                    </a:cubicBezTo>
                    <a:cubicBezTo>
                      <a:pt x="121" y="523"/>
                      <a:pt x="119" y="550"/>
                      <a:pt x="117" y="578"/>
                    </a:cubicBezTo>
                    <a:cubicBezTo>
                      <a:pt x="116" y="583"/>
                      <a:pt x="116" y="588"/>
                      <a:pt x="115" y="593"/>
                    </a:cubicBezTo>
                    <a:cubicBezTo>
                      <a:pt x="114" y="608"/>
                      <a:pt x="124" y="622"/>
                      <a:pt x="138" y="627"/>
                    </a:cubicBezTo>
                    <a:cubicBezTo>
                      <a:pt x="154" y="634"/>
                      <a:pt x="169" y="624"/>
                      <a:pt x="183" y="618"/>
                    </a:cubicBezTo>
                    <a:cubicBezTo>
                      <a:pt x="206" y="609"/>
                      <a:pt x="229" y="599"/>
                      <a:pt x="252" y="590"/>
                    </a:cubicBezTo>
                    <a:cubicBezTo>
                      <a:pt x="262" y="607"/>
                      <a:pt x="273" y="624"/>
                      <a:pt x="283" y="641"/>
                    </a:cubicBezTo>
                    <a:cubicBezTo>
                      <a:pt x="289" y="651"/>
                      <a:pt x="295" y="660"/>
                      <a:pt x="301" y="670"/>
                    </a:cubicBezTo>
                    <a:cubicBezTo>
                      <a:pt x="315" y="692"/>
                      <a:pt x="344" y="695"/>
                      <a:pt x="360" y="674"/>
                    </a:cubicBezTo>
                    <a:cubicBezTo>
                      <a:pt x="360" y="673"/>
                      <a:pt x="361" y="673"/>
                      <a:pt x="361" y="672"/>
                    </a:cubicBezTo>
                    <a:cubicBezTo>
                      <a:pt x="378" y="645"/>
                      <a:pt x="394" y="617"/>
                      <a:pt x="411" y="590"/>
                    </a:cubicBezTo>
                    <a:cubicBezTo>
                      <a:pt x="436" y="600"/>
                      <a:pt x="462" y="611"/>
                      <a:pt x="487" y="621"/>
                    </a:cubicBezTo>
                    <a:cubicBezTo>
                      <a:pt x="501" y="627"/>
                      <a:pt x="501" y="627"/>
                      <a:pt x="501" y="627"/>
                    </a:cubicBezTo>
                    <a:cubicBezTo>
                      <a:pt x="516" y="633"/>
                      <a:pt x="533" y="627"/>
                      <a:pt x="542" y="615"/>
                    </a:cubicBezTo>
                    <a:cubicBezTo>
                      <a:pt x="551" y="602"/>
                      <a:pt x="547" y="585"/>
                      <a:pt x="546" y="570"/>
                    </a:cubicBezTo>
                    <a:cubicBezTo>
                      <a:pt x="544" y="545"/>
                      <a:pt x="542" y="521"/>
                      <a:pt x="540" y="496"/>
                    </a:cubicBezTo>
                    <a:cubicBezTo>
                      <a:pt x="566" y="490"/>
                      <a:pt x="592" y="484"/>
                      <a:pt x="619" y="478"/>
                    </a:cubicBezTo>
                    <a:cubicBezTo>
                      <a:pt x="624" y="476"/>
                      <a:pt x="629" y="475"/>
                      <a:pt x="633" y="474"/>
                    </a:cubicBezTo>
                    <a:cubicBezTo>
                      <a:pt x="648" y="471"/>
                      <a:pt x="659" y="458"/>
                      <a:pt x="660" y="443"/>
                    </a:cubicBezTo>
                    <a:cubicBezTo>
                      <a:pt x="661" y="425"/>
                      <a:pt x="647" y="412"/>
                      <a:pt x="636" y="400"/>
                    </a:cubicBezTo>
                    <a:close/>
                    <a:moveTo>
                      <a:pt x="626" y="445"/>
                    </a:moveTo>
                    <a:cubicBezTo>
                      <a:pt x="613" y="448"/>
                      <a:pt x="599" y="451"/>
                      <a:pt x="586" y="454"/>
                    </a:cubicBezTo>
                    <a:cubicBezTo>
                      <a:pt x="564" y="460"/>
                      <a:pt x="542" y="465"/>
                      <a:pt x="520" y="470"/>
                    </a:cubicBezTo>
                    <a:cubicBezTo>
                      <a:pt x="514" y="471"/>
                      <a:pt x="508" y="478"/>
                      <a:pt x="509" y="484"/>
                    </a:cubicBezTo>
                    <a:cubicBezTo>
                      <a:pt x="511" y="516"/>
                      <a:pt x="514" y="547"/>
                      <a:pt x="516" y="578"/>
                    </a:cubicBezTo>
                    <a:cubicBezTo>
                      <a:pt x="517" y="583"/>
                      <a:pt x="517" y="588"/>
                      <a:pt x="518" y="593"/>
                    </a:cubicBezTo>
                    <a:cubicBezTo>
                      <a:pt x="518" y="598"/>
                      <a:pt x="516" y="601"/>
                      <a:pt x="510" y="598"/>
                    </a:cubicBezTo>
                    <a:cubicBezTo>
                      <a:pt x="498" y="593"/>
                      <a:pt x="485" y="588"/>
                      <a:pt x="473" y="583"/>
                    </a:cubicBezTo>
                    <a:cubicBezTo>
                      <a:pt x="452" y="574"/>
                      <a:pt x="430" y="565"/>
                      <a:pt x="409" y="556"/>
                    </a:cubicBezTo>
                    <a:cubicBezTo>
                      <a:pt x="403" y="554"/>
                      <a:pt x="395" y="558"/>
                      <a:pt x="392" y="563"/>
                    </a:cubicBezTo>
                    <a:cubicBezTo>
                      <a:pt x="373" y="594"/>
                      <a:pt x="354" y="626"/>
                      <a:pt x="335" y="657"/>
                    </a:cubicBezTo>
                    <a:cubicBezTo>
                      <a:pt x="333" y="659"/>
                      <a:pt x="330" y="660"/>
                      <a:pt x="328" y="657"/>
                    </a:cubicBezTo>
                    <a:cubicBezTo>
                      <a:pt x="327" y="654"/>
                      <a:pt x="325" y="652"/>
                      <a:pt x="324" y="650"/>
                    </a:cubicBezTo>
                    <a:cubicBezTo>
                      <a:pt x="317" y="639"/>
                      <a:pt x="311" y="628"/>
                      <a:pt x="304" y="617"/>
                    </a:cubicBezTo>
                    <a:cubicBezTo>
                      <a:pt x="293" y="599"/>
                      <a:pt x="282" y="581"/>
                      <a:pt x="271" y="563"/>
                    </a:cubicBezTo>
                    <a:cubicBezTo>
                      <a:pt x="268" y="558"/>
                      <a:pt x="260" y="554"/>
                      <a:pt x="254" y="556"/>
                    </a:cubicBezTo>
                    <a:cubicBezTo>
                      <a:pt x="225" y="568"/>
                      <a:pt x="197" y="580"/>
                      <a:pt x="168" y="592"/>
                    </a:cubicBezTo>
                    <a:cubicBezTo>
                      <a:pt x="154" y="598"/>
                      <a:pt x="154" y="598"/>
                      <a:pt x="154" y="598"/>
                    </a:cubicBezTo>
                    <a:cubicBezTo>
                      <a:pt x="151" y="599"/>
                      <a:pt x="150" y="600"/>
                      <a:pt x="148" y="599"/>
                    </a:cubicBezTo>
                    <a:cubicBezTo>
                      <a:pt x="145" y="598"/>
                      <a:pt x="145" y="595"/>
                      <a:pt x="146" y="593"/>
                    </a:cubicBezTo>
                    <a:cubicBezTo>
                      <a:pt x="147" y="580"/>
                      <a:pt x="148" y="567"/>
                      <a:pt x="149" y="554"/>
                    </a:cubicBezTo>
                    <a:cubicBezTo>
                      <a:pt x="151" y="531"/>
                      <a:pt x="153" y="508"/>
                      <a:pt x="154" y="484"/>
                    </a:cubicBezTo>
                    <a:cubicBezTo>
                      <a:pt x="155" y="478"/>
                      <a:pt x="150" y="471"/>
                      <a:pt x="143" y="470"/>
                    </a:cubicBezTo>
                    <a:cubicBezTo>
                      <a:pt x="113" y="463"/>
                      <a:pt x="83" y="456"/>
                      <a:pt x="53" y="449"/>
                    </a:cubicBezTo>
                    <a:cubicBezTo>
                      <a:pt x="48" y="447"/>
                      <a:pt x="43" y="446"/>
                      <a:pt x="38" y="445"/>
                    </a:cubicBezTo>
                    <a:cubicBezTo>
                      <a:pt x="35" y="444"/>
                      <a:pt x="31" y="442"/>
                      <a:pt x="34" y="438"/>
                    </a:cubicBezTo>
                    <a:cubicBezTo>
                      <a:pt x="42" y="428"/>
                      <a:pt x="51" y="418"/>
                      <a:pt x="60" y="407"/>
                    </a:cubicBezTo>
                    <a:cubicBezTo>
                      <a:pt x="75" y="390"/>
                      <a:pt x="90" y="373"/>
                      <a:pt x="105" y="356"/>
                    </a:cubicBezTo>
                    <a:cubicBezTo>
                      <a:pt x="110" y="349"/>
                      <a:pt x="110" y="341"/>
                      <a:pt x="105" y="334"/>
                    </a:cubicBezTo>
                    <a:cubicBezTo>
                      <a:pt x="84" y="311"/>
                      <a:pt x="64" y="287"/>
                      <a:pt x="44" y="263"/>
                    </a:cubicBezTo>
                    <a:cubicBezTo>
                      <a:pt x="40" y="260"/>
                      <a:pt x="37" y="256"/>
                      <a:pt x="34" y="252"/>
                    </a:cubicBezTo>
                    <a:cubicBezTo>
                      <a:pt x="33" y="251"/>
                      <a:pt x="33" y="249"/>
                      <a:pt x="33" y="249"/>
                    </a:cubicBezTo>
                    <a:cubicBezTo>
                      <a:pt x="33" y="246"/>
                      <a:pt x="34" y="246"/>
                      <a:pt x="37" y="245"/>
                    </a:cubicBezTo>
                    <a:cubicBezTo>
                      <a:pt x="50" y="242"/>
                      <a:pt x="64" y="239"/>
                      <a:pt x="77" y="236"/>
                    </a:cubicBezTo>
                    <a:cubicBezTo>
                      <a:pt x="99" y="230"/>
                      <a:pt x="121" y="225"/>
                      <a:pt x="143" y="220"/>
                    </a:cubicBezTo>
                    <a:cubicBezTo>
                      <a:pt x="150" y="218"/>
                      <a:pt x="155" y="212"/>
                      <a:pt x="154" y="205"/>
                    </a:cubicBezTo>
                    <a:cubicBezTo>
                      <a:pt x="152" y="174"/>
                      <a:pt x="149" y="143"/>
                      <a:pt x="147" y="112"/>
                    </a:cubicBezTo>
                    <a:cubicBezTo>
                      <a:pt x="146" y="107"/>
                      <a:pt x="146" y="102"/>
                      <a:pt x="146" y="97"/>
                    </a:cubicBezTo>
                    <a:cubicBezTo>
                      <a:pt x="145" y="92"/>
                      <a:pt x="147" y="89"/>
                      <a:pt x="153" y="91"/>
                    </a:cubicBezTo>
                    <a:cubicBezTo>
                      <a:pt x="166" y="96"/>
                      <a:pt x="178" y="102"/>
                      <a:pt x="190" y="107"/>
                    </a:cubicBezTo>
                    <a:cubicBezTo>
                      <a:pt x="211" y="116"/>
                      <a:pt x="233" y="125"/>
                      <a:pt x="254" y="134"/>
                    </a:cubicBezTo>
                    <a:cubicBezTo>
                      <a:pt x="260" y="136"/>
                      <a:pt x="268" y="132"/>
                      <a:pt x="271" y="127"/>
                    </a:cubicBezTo>
                    <a:cubicBezTo>
                      <a:pt x="287" y="100"/>
                      <a:pt x="304" y="73"/>
                      <a:pt x="320" y="47"/>
                    </a:cubicBezTo>
                    <a:cubicBezTo>
                      <a:pt x="322" y="42"/>
                      <a:pt x="325" y="38"/>
                      <a:pt x="328" y="34"/>
                    </a:cubicBezTo>
                    <a:cubicBezTo>
                      <a:pt x="330" y="30"/>
                      <a:pt x="333" y="30"/>
                      <a:pt x="335" y="33"/>
                    </a:cubicBezTo>
                    <a:cubicBezTo>
                      <a:pt x="342" y="45"/>
                      <a:pt x="349" y="56"/>
                      <a:pt x="356" y="67"/>
                    </a:cubicBezTo>
                    <a:cubicBezTo>
                      <a:pt x="368" y="87"/>
                      <a:pt x="380" y="107"/>
                      <a:pt x="392" y="127"/>
                    </a:cubicBezTo>
                    <a:cubicBezTo>
                      <a:pt x="395" y="132"/>
                      <a:pt x="403" y="136"/>
                      <a:pt x="409" y="134"/>
                    </a:cubicBezTo>
                    <a:cubicBezTo>
                      <a:pt x="438" y="122"/>
                      <a:pt x="466" y="110"/>
                      <a:pt x="495" y="98"/>
                    </a:cubicBezTo>
                    <a:cubicBezTo>
                      <a:pt x="509" y="92"/>
                      <a:pt x="509" y="92"/>
                      <a:pt x="509" y="92"/>
                    </a:cubicBezTo>
                    <a:cubicBezTo>
                      <a:pt x="512" y="91"/>
                      <a:pt x="513" y="90"/>
                      <a:pt x="516" y="91"/>
                    </a:cubicBezTo>
                    <a:cubicBezTo>
                      <a:pt x="518" y="91"/>
                      <a:pt x="518" y="94"/>
                      <a:pt x="518" y="96"/>
                    </a:cubicBezTo>
                    <a:cubicBezTo>
                      <a:pt x="517" y="110"/>
                      <a:pt x="515" y="123"/>
                      <a:pt x="514" y="136"/>
                    </a:cubicBezTo>
                    <a:cubicBezTo>
                      <a:pt x="512" y="159"/>
                      <a:pt x="511" y="182"/>
                      <a:pt x="509" y="205"/>
                    </a:cubicBezTo>
                    <a:cubicBezTo>
                      <a:pt x="508" y="212"/>
                      <a:pt x="514" y="218"/>
                      <a:pt x="520" y="220"/>
                    </a:cubicBezTo>
                    <a:cubicBezTo>
                      <a:pt x="550" y="227"/>
                      <a:pt x="580" y="234"/>
                      <a:pt x="611" y="241"/>
                    </a:cubicBezTo>
                    <a:cubicBezTo>
                      <a:pt x="616" y="243"/>
                      <a:pt x="621" y="244"/>
                      <a:pt x="626" y="245"/>
                    </a:cubicBezTo>
                    <a:cubicBezTo>
                      <a:pt x="628" y="245"/>
                      <a:pt x="633" y="248"/>
                      <a:pt x="630" y="252"/>
                    </a:cubicBezTo>
                    <a:cubicBezTo>
                      <a:pt x="621" y="262"/>
                      <a:pt x="612" y="272"/>
                      <a:pt x="603" y="282"/>
                    </a:cubicBezTo>
                    <a:cubicBezTo>
                      <a:pt x="588" y="300"/>
                      <a:pt x="573" y="317"/>
                      <a:pt x="558" y="334"/>
                    </a:cubicBezTo>
                    <a:cubicBezTo>
                      <a:pt x="553" y="341"/>
                      <a:pt x="553" y="349"/>
                      <a:pt x="558" y="356"/>
                    </a:cubicBezTo>
                    <a:cubicBezTo>
                      <a:pt x="579" y="379"/>
                      <a:pt x="599" y="403"/>
                      <a:pt x="619" y="426"/>
                    </a:cubicBezTo>
                    <a:cubicBezTo>
                      <a:pt x="623" y="430"/>
                      <a:pt x="626" y="434"/>
                      <a:pt x="629" y="438"/>
                    </a:cubicBezTo>
                    <a:cubicBezTo>
                      <a:pt x="630" y="439"/>
                      <a:pt x="630" y="440"/>
                      <a:pt x="630" y="441"/>
                    </a:cubicBezTo>
                    <a:cubicBezTo>
                      <a:pt x="630" y="444"/>
                      <a:pt x="629" y="444"/>
                      <a:pt x="626" y="4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5E6A11-C60D-4DBA-812C-000E40511DD0}"/>
              </a:ext>
            </a:extLst>
          </p:cNvPr>
          <p:cNvGrpSpPr/>
          <p:nvPr/>
        </p:nvGrpSpPr>
        <p:grpSpPr>
          <a:xfrm>
            <a:off x="472952" y="2690633"/>
            <a:ext cx="2364888" cy="338554"/>
            <a:chOff x="472952" y="2690633"/>
            <a:chExt cx="2364888" cy="338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12AE15-BC3B-4A8F-AFD0-DE468749F8E4}"/>
                </a:ext>
              </a:extLst>
            </p:cNvPr>
            <p:cNvSpPr txBox="1"/>
            <p:nvPr/>
          </p:nvSpPr>
          <p:spPr>
            <a:xfrm>
              <a:off x="889978" y="2690633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code</a:t>
              </a:r>
            </a:p>
          </p:txBody>
        </p:sp>
        <p:sp>
          <p:nvSpPr>
            <p:cNvPr id="27" name="Freeform 285">
              <a:extLst>
                <a:ext uri="{FF2B5EF4-FFF2-40B4-BE49-F238E27FC236}">
                  <a16:creationId xmlns:a16="http://schemas.microsoft.com/office/drawing/2014/main" id="{050422BF-A8AA-427E-8FB7-E57C84139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52" y="2760066"/>
              <a:ext cx="235136" cy="196069"/>
            </a:xfrm>
            <a:custGeom>
              <a:avLst/>
              <a:gdLst>
                <a:gd name="T0" fmla="*/ 606 w 616"/>
                <a:gd name="T1" fmla="*/ 182 h 514"/>
                <a:gd name="T2" fmla="*/ 591 w 616"/>
                <a:gd name="T3" fmla="*/ 177 h 514"/>
                <a:gd name="T4" fmla="*/ 546 w 616"/>
                <a:gd name="T5" fmla="*/ 177 h 514"/>
                <a:gd name="T6" fmla="*/ 493 w 616"/>
                <a:gd name="T7" fmla="*/ 11 h 514"/>
                <a:gd name="T8" fmla="*/ 479 w 616"/>
                <a:gd name="T9" fmla="*/ 2 h 514"/>
                <a:gd name="T10" fmla="*/ 462 w 616"/>
                <a:gd name="T11" fmla="*/ 2 h 514"/>
                <a:gd name="T12" fmla="*/ 457 w 616"/>
                <a:gd name="T13" fmla="*/ 4 h 514"/>
                <a:gd name="T14" fmla="*/ 364 w 616"/>
                <a:gd name="T15" fmla="*/ 33 h 514"/>
                <a:gd name="T16" fmla="*/ 26 w 616"/>
                <a:gd name="T17" fmla="*/ 142 h 514"/>
                <a:gd name="T18" fmla="*/ 17 w 616"/>
                <a:gd name="T19" fmla="*/ 146 h 514"/>
                <a:gd name="T20" fmla="*/ 7 w 616"/>
                <a:gd name="T21" fmla="*/ 154 h 514"/>
                <a:gd name="T22" fmla="*/ 10 w 616"/>
                <a:gd name="T23" fmla="*/ 152 h 514"/>
                <a:gd name="T24" fmla="*/ 6 w 616"/>
                <a:gd name="T25" fmla="*/ 155 h 514"/>
                <a:gd name="T26" fmla="*/ 48 w 616"/>
                <a:gd name="T27" fmla="*/ 314 h 514"/>
                <a:gd name="T28" fmla="*/ 86 w 616"/>
                <a:gd name="T29" fmla="*/ 432 h 514"/>
                <a:gd name="T30" fmla="*/ 101 w 616"/>
                <a:gd name="T31" fmla="*/ 473 h 514"/>
                <a:gd name="T32" fmla="*/ 133 w 616"/>
                <a:gd name="T33" fmla="*/ 514 h 514"/>
                <a:gd name="T34" fmla="*/ 591 w 616"/>
                <a:gd name="T35" fmla="*/ 514 h 514"/>
                <a:gd name="T36" fmla="*/ 616 w 616"/>
                <a:gd name="T37" fmla="*/ 195 h 514"/>
                <a:gd name="T38" fmla="*/ 110 w 616"/>
                <a:gd name="T39" fmla="*/ 183 h 514"/>
                <a:gd name="T40" fmla="*/ 127 w 616"/>
                <a:gd name="T41" fmla="*/ 390 h 514"/>
                <a:gd name="T42" fmla="*/ 590 w 616"/>
                <a:gd name="T43" fmla="*/ 426 h 514"/>
                <a:gd name="T44" fmla="*/ 127 w 616"/>
                <a:gd name="T45" fmla="*/ 390 h 514"/>
                <a:gd name="T46" fmla="*/ 607 w 616"/>
                <a:gd name="T47" fmla="*/ 183 h 514"/>
                <a:gd name="T48" fmla="*/ 589 w 616"/>
                <a:gd name="T49" fmla="*/ 204 h 514"/>
                <a:gd name="T50" fmla="*/ 590 w 616"/>
                <a:gd name="T51" fmla="*/ 204 h 514"/>
                <a:gd name="T52" fmla="*/ 127 w 616"/>
                <a:gd name="T53" fmla="*/ 363 h 514"/>
                <a:gd name="T54" fmla="*/ 128 w 616"/>
                <a:gd name="T55" fmla="*/ 204 h 514"/>
                <a:gd name="T56" fmla="*/ 589 w 616"/>
                <a:gd name="T57" fmla="*/ 204 h 514"/>
                <a:gd name="T58" fmla="*/ 30 w 616"/>
                <a:gd name="T59" fmla="*/ 169 h 514"/>
                <a:gd name="T60" fmla="*/ 30 w 616"/>
                <a:gd name="T61" fmla="*/ 169 h 514"/>
                <a:gd name="T62" fmla="*/ 53 w 616"/>
                <a:gd name="T63" fmla="*/ 162 h 514"/>
                <a:gd name="T64" fmla="*/ 330 w 616"/>
                <a:gd name="T65" fmla="*/ 73 h 514"/>
                <a:gd name="T66" fmla="*/ 468 w 616"/>
                <a:gd name="T67" fmla="*/ 28 h 514"/>
                <a:gd name="T68" fmla="*/ 514 w 616"/>
                <a:gd name="T69" fmla="*/ 164 h 514"/>
                <a:gd name="T70" fmla="*/ 128 w 616"/>
                <a:gd name="T71" fmla="*/ 177 h 514"/>
                <a:gd name="T72" fmla="*/ 114 w 616"/>
                <a:gd name="T73" fmla="*/ 181 h 514"/>
                <a:gd name="T74" fmla="*/ 101 w 616"/>
                <a:gd name="T75" fmla="*/ 195 h 514"/>
                <a:gd name="T76" fmla="*/ 85 w 616"/>
                <a:gd name="T77" fmla="*/ 341 h 514"/>
                <a:gd name="T78" fmla="*/ 127 w 616"/>
                <a:gd name="T79" fmla="*/ 487 h 514"/>
                <a:gd name="T80" fmla="*/ 128 w 616"/>
                <a:gd name="T81" fmla="*/ 487 h 514"/>
                <a:gd name="T82" fmla="*/ 129 w 616"/>
                <a:gd name="T83" fmla="*/ 487 h 514"/>
                <a:gd name="T84" fmla="*/ 129 w 616"/>
                <a:gd name="T85" fmla="*/ 487 h 514"/>
                <a:gd name="T86" fmla="*/ 129 w 616"/>
                <a:gd name="T87" fmla="*/ 487 h 514"/>
                <a:gd name="T88" fmla="*/ 127 w 616"/>
                <a:gd name="T89" fmla="*/ 467 h 514"/>
                <a:gd name="T90" fmla="*/ 590 w 616"/>
                <a:gd name="T91" fmla="*/ 453 h 514"/>
                <a:gd name="T92" fmla="*/ 589 w 616"/>
                <a:gd name="T93" fmla="*/ 485 h 514"/>
                <a:gd name="T94" fmla="*/ 129 w 616"/>
                <a:gd name="T95" fmla="*/ 487 h 514"/>
                <a:gd name="T96" fmla="*/ 589 w 616"/>
                <a:gd name="T97" fmla="*/ 487 h 514"/>
                <a:gd name="T98" fmla="*/ 589 w 616"/>
                <a:gd name="T99" fmla="*/ 487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6" h="514">
                  <a:moveTo>
                    <a:pt x="606" y="183"/>
                  </a:moveTo>
                  <a:cubicBezTo>
                    <a:pt x="606" y="182"/>
                    <a:pt x="606" y="182"/>
                    <a:pt x="606" y="182"/>
                  </a:cubicBezTo>
                  <a:cubicBezTo>
                    <a:pt x="605" y="182"/>
                    <a:pt x="604" y="181"/>
                    <a:pt x="603" y="181"/>
                  </a:cubicBezTo>
                  <a:cubicBezTo>
                    <a:pt x="599" y="179"/>
                    <a:pt x="595" y="178"/>
                    <a:pt x="591" y="177"/>
                  </a:cubicBezTo>
                  <a:cubicBezTo>
                    <a:pt x="590" y="177"/>
                    <a:pt x="589" y="177"/>
                    <a:pt x="588" y="177"/>
                  </a:cubicBezTo>
                  <a:cubicBezTo>
                    <a:pt x="546" y="177"/>
                    <a:pt x="546" y="177"/>
                    <a:pt x="546" y="177"/>
                  </a:cubicBezTo>
                  <a:cubicBezTo>
                    <a:pt x="532" y="134"/>
                    <a:pt x="532" y="134"/>
                    <a:pt x="532" y="134"/>
                  </a:cubicBezTo>
                  <a:cubicBezTo>
                    <a:pt x="519" y="93"/>
                    <a:pt x="506" y="52"/>
                    <a:pt x="493" y="11"/>
                  </a:cubicBezTo>
                  <a:cubicBezTo>
                    <a:pt x="491" y="6"/>
                    <a:pt x="486" y="2"/>
                    <a:pt x="480" y="2"/>
                  </a:cubicBezTo>
                  <a:cubicBezTo>
                    <a:pt x="480" y="2"/>
                    <a:pt x="479" y="2"/>
                    <a:pt x="479" y="2"/>
                  </a:cubicBezTo>
                  <a:cubicBezTo>
                    <a:pt x="477" y="1"/>
                    <a:pt x="475" y="1"/>
                    <a:pt x="472" y="1"/>
                  </a:cubicBezTo>
                  <a:cubicBezTo>
                    <a:pt x="469" y="0"/>
                    <a:pt x="465" y="1"/>
                    <a:pt x="462" y="2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0" y="3"/>
                    <a:pt x="458" y="3"/>
                    <a:pt x="457" y="4"/>
                  </a:cubicBezTo>
                  <a:cubicBezTo>
                    <a:pt x="450" y="6"/>
                    <a:pt x="444" y="8"/>
                    <a:pt x="437" y="10"/>
                  </a:cubicBezTo>
                  <a:cubicBezTo>
                    <a:pt x="413" y="18"/>
                    <a:pt x="388" y="26"/>
                    <a:pt x="364" y="33"/>
                  </a:cubicBezTo>
                  <a:cubicBezTo>
                    <a:pt x="295" y="55"/>
                    <a:pt x="227" y="77"/>
                    <a:pt x="159" y="99"/>
                  </a:cubicBezTo>
                  <a:cubicBezTo>
                    <a:pt x="114" y="114"/>
                    <a:pt x="70" y="128"/>
                    <a:pt x="26" y="142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1" y="144"/>
                    <a:pt x="19" y="145"/>
                    <a:pt x="17" y="146"/>
                  </a:cubicBezTo>
                  <a:cubicBezTo>
                    <a:pt x="14" y="147"/>
                    <a:pt x="12" y="149"/>
                    <a:pt x="10" y="151"/>
                  </a:cubicBezTo>
                  <a:cubicBezTo>
                    <a:pt x="9" y="152"/>
                    <a:pt x="8" y="153"/>
                    <a:pt x="7" y="154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8" y="153"/>
                    <a:pt x="9" y="153"/>
                    <a:pt x="10" y="152"/>
                  </a:cubicBezTo>
                  <a:cubicBezTo>
                    <a:pt x="9" y="153"/>
                    <a:pt x="8" y="154"/>
                    <a:pt x="6" y="154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2" y="158"/>
                    <a:pt x="0" y="163"/>
                    <a:pt x="2" y="168"/>
                  </a:cubicBezTo>
                  <a:cubicBezTo>
                    <a:pt x="17" y="217"/>
                    <a:pt x="33" y="265"/>
                    <a:pt x="48" y="314"/>
                  </a:cubicBezTo>
                  <a:cubicBezTo>
                    <a:pt x="58" y="345"/>
                    <a:pt x="68" y="376"/>
                    <a:pt x="78" y="407"/>
                  </a:cubicBezTo>
                  <a:cubicBezTo>
                    <a:pt x="86" y="432"/>
                    <a:pt x="86" y="432"/>
                    <a:pt x="86" y="432"/>
                  </a:cubicBezTo>
                  <a:cubicBezTo>
                    <a:pt x="89" y="441"/>
                    <a:pt x="93" y="452"/>
                    <a:pt x="101" y="458"/>
                  </a:cubicBezTo>
                  <a:cubicBezTo>
                    <a:pt x="101" y="473"/>
                    <a:pt x="101" y="473"/>
                    <a:pt x="101" y="473"/>
                  </a:cubicBezTo>
                  <a:cubicBezTo>
                    <a:pt x="101" y="487"/>
                    <a:pt x="102" y="501"/>
                    <a:pt x="115" y="510"/>
                  </a:cubicBezTo>
                  <a:cubicBezTo>
                    <a:pt x="120" y="514"/>
                    <a:pt x="127" y="514"/>
                    <a:pt x="133" y="514"/>
                  </a:cubicBezTo>
                  <a:cubicBezTo>
                    <a:pt x="586" y="514"/>
                    <a:pt x="586" y="514"/>
                    <a:pt x="586" y="514"/>
                  </a:cubicBezTo>
                  <a:cubicBezTo>
                    <a:pt x="588" y="514"/>
                    <a:pt x="589" y="514"/>
                    <a:pt x="591" y="514"/>
                  </a:cubicBezTo>
                  <a:cubicBezTo>
                    <a:pt x="610" y="512"/>
                    <a:pt x="616" y="494"/>
                    <a:pt x="616" y="477"/>
                  </a:cubicBezTo>
                  <a:cubicBezTo>
                    <a:pt x="616" y="195"/>
                    <a:pt x="616" y="195"/>
                    <a:pt x="616" y="195"/>
                  </a:cubicBezTo>
                  <a:cubicBezTo>
                    <a:pt x="616" y="190"/>
                    <a:pt x="612" y="184"/>
                    <a:pt x="606" y="183"/>
                  </a:cubicBezTo>
                  <a:close/>
                  <a:moveTo>
                    <a:pt x="110" y="183"/>
                  </a:moveTo>
                  <a:cubicBezTo>
                    <a:pt x="108" y="184"/>
                    <a:pt x="108" y="183"/>
                    <a:pt x="110" y="183"/>
                  </a:cubicBezTo>
                  <a:close/>
                  <a:moveTo>
                    <a:pt x="127" y="390"/>
                  </a:moveTo>
                  <a:cubicBezTo>
                    <a:pt x="590" y="390"/>
                    <a:pt x="590" y="390"/>
                    <a:pt x="590" y="390"/>
                  </a:cubicBezTo>
                  <a:cubicBezTo>
                    <a:pt x="590" y="426"/>
                    <a:pt x="590" y="426"/>
                    <a:pt x="590" y="426"/>
                  </a:cubicBezTo>
                  <a:cubicBezTo>
                    <a:pt x="127" y="426"/>
                    <a:pt x="127" y="426"/>
                    <a:pt x="127" y="426"/>
                  </a:cubicBezTo>
                  <a:lnTo>
                    <a:pt x="127" y="390"/>
                  </a:lnTo>
                  <a:close/>
                  <a:moveTo>
                    <a:pt x="607" y="183"/>
                  </a:moveTo>
                  <a:cubicBezTo>
                    <a:pt x="607" y="183"/>
                    <a:pt x="607" y="183"/>
                    <a:pt x="607" y="183"/>
                  </a:cubicBezTo>
                  <a:cubicBezTo>
                    <a:pt x="609" y="183"/>
                    <a:pt x="609" y="184"/>
                    <a:pt x="607" y="183"/>
                  </a:cubicBezTo>
                  <a:close/>
                  <a:moveTo>
                    <a:pt x="589" y="204"/>
                  </a:moveTo>
                  <a:cubicBezTo>
                    <a:pt x="589" y="204"/>
                    <a:pt x="589" y="204"/>
                    <a:pt x="589" y="204"/>
                  </a:cubicBezTo>
                  <a:cubicBezTo>
                    <a:pt x="589" y="204"/>
                    <a:pt x="589" y="204"/>
                    <a:pt x="590" y="204"/>
                  </a:cubicBezTo>
                  <a:cubicBezTo>
                    <a:pt x="590" y="363"/>
                    <a:pt x="590" y="363"/>
                    <a:pt x="590" y="363"/>
                  </a:cubicBezTo>
                  <a:cubicBezTo>
                    <a:pt x="127" y="363"/>
                    <a:pt x="127" y="363"/>
                    <a:pt x="127" y="363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128" y="204"/>
                    <a:pt x="128" y="204"/>
                    <a:pt x="128" y="204"/>
                  </a:cubicBezTo>
                  <a:cubicBezTo>
                    <a:pt x="128" y="204"/>
                    <a:pt x="128" y="204"/>
                    <a:pt x="128" y="204"/>
                  </a:cubicBezTo>
                  <a:lnTo>
                    <a:pt x="589" y="204"/>
                  </a:lnTo>
                  <a:close/>
                  <a:moveTo>
                    <a:pt x="85" y="341"/>
                  </a:moveTo>
                  <a:cubicBezTo>
                    <a:pt x="67" y="284"/>
                    <a:pt x="48" y="226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2" y="168"/>
                    <a:pt x="33" y="168"/>
                    <a:pt x="34" y="168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77" y="154"/>
                    <a:pt x="101" y="146"/>
                    <a:pt x="125" y="138"/>
                  </a:cubicBezTo>
                  <a:cubicBezTo>
                    <a:pt x="193" y="116"/>
                    <a:pt x="262" y="95"/>
                    <a:pt x="330" y="73"/>
                  </a:cubicBezTo>
                  <a:cubicBezTo>
                    <a:pt x="375" y="58"/>
                    <a:pt x="420" y="44"/>
                    <a:pt x="465" y="29"/>
                  </a:cubicBezTo>
                  <a:cubicBezTo>
                    <a:pt x="468" y="28"/>
                    <a:pt x="468" y="28"/>
                    <a:pt x="468" y="28"/>
                  </a:cubicBezTo>
                  <a:cubicBezTo>
                    <a:pt x="469" y="28"/>
                    <a:pt x="469" y="28"/>
                    <a:pt x="470" y="28"/>
                  </a:cubicBezTo>
                  <a:cubicBezTo>
                    <a:pt x="485" y="73"/>
                    <a:pt x="499" y="119"/>
                    <a:pt x="514" y="164"/>
                  </a:cubicBezTo>
                  <a:cubicBezTo>
                    <a:pt x="515" y="169"/>
                    <a:pt x="517" y="173"/>
                    <a:pt x="518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6" y="177"/>
                    <a:pt x="125" y="178"/>
                    <a:pt x="123" y="178"/>
                  </a:cubicBezTo>
                  <a:cubicBezTo>
                    <a:pt x="119" y="178"/>
                    <a:pt x="117" y="180"/>
                    <a:pt x="114" y="181"/>
                  </a:cubicBezTo>
                  <a:cubicBezTo>
                    <a:pt x="113" y="181"/>
                    <a:pt x="112" y="182"/>
                    <a:pt x="111" y="182"/>
                  </a:cubicBezTo>
                  <a:cubicBezTo>
                    <a:pt x="105" y="184"/>
                    <a:pt x="101" y="189"/>
                    <a:pt x="101" y="195"/>
                  </a:cubicBezTo>
                  <a:cubicBezTo>
                    <a:pt x="101" y="388"/>
                    <a:pt x="101" y="388"/>
                    <a:pt x="101" y="388"/>
                  </a:cubicBezTo>
                  <a:cubicBezTo>
                    <a:pt x="95" y="373"/>
                    <a:pt x="90" y="357"/>
                    <a:pt x="85" y="341"/>
                  </a:cubicBezTo>
                  <a:close/>
                  <a:moveTo>
                    <a:pt x="127" y="487"/>
                  </a:moveTo>
                  <a:cubicBezTo>
                    <a:pt x="127" y="487"/>
                    <a:pt x="127" y="487"/>
                    <a:pt x="127" y="487"/>
                  </a:cubicBezTo>
                  <a:close/>
                  <a:moveTo>
                    <a:pt x="128" y="487"/>
                  </a:moveTo>
                  <a:cubicBezTo>
                    <a:pt x="127" y="487"/>
                    <a:pt x="127" y="486"/>
                    <a:pt x="128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6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7" y="481"/>
                    <a:pt x="127" y="474"/>
                    <a:pt x="127" y="467"/>
                  </a:cubicBezTo>
                  <a:cubicBezTo>
                    <a:pt x="127" y="453"/>
                    <a:pt x="127" y="453"/>
                    <a:pt x="127" y="453"/>
                  </a:cubicBezTo>
                  <a:cubicBezTo>
                    <a:pt x="590" y="453"/>
                    <a:pt x="590" y="453"/>
                    <a:pt x="590" y="453"/>
                  </a:cubicBezTo>
                  <a:cubicBezTo>
                    <a:pt x="590" y="477"/>
                    <a:pt x="590" y="477"/>
                    <a:pt x="590" y="477"/>
                  </a:cubicBezTo>
                  <a:cubicBezTo>
                    <a:pt x="589" y="480"/>
                    <a:pt x="589" y="482"/>
                    <a:pt x="589" y="485"/>
                  </a:cubicBezTo>
                  <a:cubicBezTo>
                    <a:pt x="589" y="485"/>
                    <a:pt x="588" y="486"/>
                    <a:pt x="588" y="487"/>
                  </a:cubicBezTo>
                  <a:lnTo>
                    <a:pt x="129" y="487"/>
                  </a:lnTo>
                  <a:close/>
                  <a:moveTo>
                    <a:pt x="589" y="487"/>
                  </a:moveTo>
                  <a:cubicBezTo>
                    <a:pt x="590" y="486"/>
                    <a:pt x="590" y="486"/>
                    <a:pt x="589" y="487"/>
                  </a:cubicBezTo>
                  <a:close/>
                  <a:moveTo>
                    <a:pt x="589" y="487"/>
                  </a:moveTo>
                  <a:cubicBezTo>
                    <a:pt x="590" y="487"/>
                    <a:pt x="590" y="487"/>
                    <a:pt x="589" y="4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1D8BE24-1ED8-48A6-994E-EAAA4F7CD423}"/>
              </a:ext>
            </a:extLst>
          </p:cNvPr>
          <p:cNvGrpSpPr/>
          <p:nvPr/>
        </p:nvGrpSpPr>
        <p:grpSpPr>
          <a:xfrm>
            <a:off x="456199" y="3345989"/>
            <a:ext cx="2381641" cy="338554"/>
            <a:chOff x="456199" y="3345989"/>
            <a:chExt cx="2381641" cy="338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97A171-9F69-48C8-BDF2-981F776E6771}"/>
                </a:ext>
              </a:extLst>
            </p:cNvPr>
            <p:cNvSpPr txBox="1"/>
            <p:nvPr/>
          </p:nvSpPr>
          <p:spPr>
            <a:xfrm>
              <a:off x="889978" y="3345989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files</a:t>
              </a:r>
            </a:p>
          </p:txBody>
        </p:sp>
        <p:sp>
          <p:nvSpPr>
            <p:cNvPr id="28" name="Freeform 294">
              <a:extLst>
                <a:ext uri="{FF2B5EF4-FFF2-40B4-BE49-F238E27FC236}">
                  <a16:creationId xmlns:a16="http://schemas.microsoft.com/office/drawing/2014/main" id="{608C63DA-BBEB-4292-ABEE-7094B594C4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199" y="3433136"/>
              <a:ext cx="268643" cy="169569"/>
            </a:xfrm>
            <a:custGeom>
              <a:avLst/>
              <a:gdLst>
                <a:gd name="T0" fmla="*/ 553 w 722"/>
                <a:gd name="T1" fmla="*/ 70 h 455"/>
                <a:gd name="T2" fmla="*/ 378 w 722"/>
                <a:gd name="T3" fmla="*/ 55 h 455"/>
                <a:gd name="T4" fmla="*/ 367 w 722"/>
                <a:gd name="T5" fmla="*/ 59 h 455"/>
                <a:gd name="T6" fmla="*/ 352 w 722"/>
                <a:gd name="T7" fmla="*/ 55 h 455"/>
                <a:gd name="T8" fmla="*/ 214 w 722"/>
                <a:gd name="T9" fmla="*/ 31 h 455"/>
                <a:gd name="T10" fmla="*/ 63 w 722"/>
                <a:gd name="T11" fmla="*/ 231 h 455"/>
                <a:gd name="T12" fmla="*/ 537 w 722"/>
                <a:gd name="T13" fmla="*/ 437 h 455"/>
                <a:gd name="T14" fmla="*/ 183 w 722"/>
                <a:gd name="T15" fmla="*/ 138 h 455"/>
                <a:gd name="T16" fmla="*/ 230 w 722"/>
                <a:gd name="T17" fmla="*/ 60 h 455"/>
                <a:gd name="T18" fmla="*/ 248 w 722"/>
                <a:gd name="T19" fmla="*/ 41 h 455"/>
                <a:gd name="T20" fmla="*/ 254 w 722"/>
                <a:gd name="T21" fmla="*/ 38 h 455"/>
                <a:gd name="T22" fmla="*/ 264 w 722"/>
                <a:gd name="T23" fmla="*/ 40 h 455"/>
                <a:gd name="T24" fmla="*/ 295 w 722"/>
                <a:gd name="T25" fmla="*/ 58 h 455"/>
                <a:gd name="T26" fmla="*/ 462 w 722"/>
                <a:gd name="T27" fmla="*/ 38 h 455"/>
                <a:gd name="T28" fmla="*/ 470 w 722"/>
                <a:gd name="T29" fmla="*/ 36 h 455"/>
                <a:gd name="T30" fmla="*/ 481 w 722"/>
                <a:gd name="T31" fmla="*/ 38 h 455"/>
                <a:gd name="T32" fmla="*/ 494 w 722"/>
                <a:gd name="T33" fmla="*/ 46 h 455"/>
                <a:gd name="T34" fmla="*/ 514 w 722"/>
                <a:gd name="T35" fmla="*/ 68 h 455"/>
                <a:gd name="T36" fmla="*/ 565 w 722"/>
                <a:gd name="T37" fmla="*/ 160 h 455"/>
                <a:gd name="T38" fmla="*/ 570 w 722"/>
                <a:gd name="T39" fmla="*/ 171 h 455"/>
                <a:gd name="T40" fmla="*/ 585 w 722"/>
                <a:gd name="T41" fmla="*/ 218 h 455"/>
                <a:gd name="T42" fmla="*/ 582 w 722"/>
                <a:gd name="T43" fmla="*/ 231 h 455"/>
                <a:gd name="T44" fmla="*/ 575 w 722"/>
                <a:gd name="T45" fmla="*/ 243 h 455"/>
                <a:gd name="T46" fmla="*/ 559 w 722"/>
                <a:gd name="T47" fmla="*/ 257 h 455"/>
                <a:gd name="T48" fmla="*/ 537 w 722"/>
                <a:gd name="T49" fmla="*/ 269 h 455"/>
                <a:gd name="T50" fmla="*/ 235 w 722"/>
                <a:gd name="T51" fmla="*/ 281 h 455"/>
                <a:gd name="T52" fmla="*/ 193 w 722"/>
                <a:gd name="T53" fmla="*/ 269 h 455"/>
                <a:gd name="T54" fmla="*/ 168 w 722"/>
                <a:gd name="T55" fmla="*/ 255 h 455"/>
                <a:gd name="T56" fmla="*/ 151 w 722"/>
                <a:gd name="T57" fmla="*/ 235 h 455"/>
                <a:gd name="T58" fmla="*/ 146 w 722"/>
                <a:gd name="T59" fmla="*/ 219 h 455"/>
                <a:gd name="T60" fmla="*/ 680 w 722"/>
                <a:gd name="T61" fmla="*/ 342 h 455"/>
                <a:gd name="T62" fmla="*/ 688 w 722"/>
                <a:gd name="T63" fmla="*/ 327 h 455"/>
                <a:gd name="T64" fmla="*/ 680 w 722"/>
                <a:gd name="T65" fmla="*/ 341 h 455"/>
                <a:gd name="T66" fmla="*/ 664 w 722"/>
                <a:gd name="T67" fmla="*/ 357 h 455"/>
                <a:gd name="T68" fmla="*/ 625 w 722"/>
                <a:gd name="T69" fmla="*/ 379 h 455"/>
                <a:gd name="T70" fmla="*/ 122 w 722"/>
                <a:gd name="T71" fmla="*/ 385 h 455"/>
                <a:gd name="T72" fmla="*/ 68 w 722"/>
                <a:gd name="T73" fmla="*/ 357 h 455"/>
                <a:gd name="T74" fmla="*/ 51 w 722"/>
                <a:gd name="T75" fmla="*/ 340 h 455"/>
                <a:gd name="T76" fmla="*/ 44 w 722"/>
                <a:gd name="T77" fmla="*/ 329 h 455"/>
                <a:gd name="T78" fmla="*/ 41 w 722"/>
                <a:gd name="T79" fmla="*/ 308 h 455"/>
                <a:gd name="T80" fmla="*/ 46 w 722"/>
                <a:gd name="T81" fmla="*/ 292 h 455"/>
                <a:gd name="T82" fmla="*/ 61 w 722"/>
                <a:gd name="T83" fmla="*/ 272 h 455"/>
                <a:gd name="T84" fmla="*/ 101 w 722"/>
                <a:gd name="T85" fmla="*/ 244 h 455"/>
                <a:gd name="T86" fmla="*/ 241 w 722"/>
                <a:gd name="T87" fmla="*/ 314 h 455"/>
                <a:gd name="T88" fmla="*/ 593 w 722"/>
                <a:gd name="T89" fmla="*/ 270 h 455"/>
                <a:gd name="T90" fmla="*/ 657 w 722"/>
                <a:gd name="T91" fmla="*/ 261 h 455"/>
                <a:gd name="T92" fmla="*/ 679 w 722"/>
                <a:gd name="T93" fmla="*/ 282 h 455"/>
                <a:gd name="T94" fmla="*/ 689 w 722"/>
                <a:gd name="T95" fmla="*/ 302 h 455"/>
                <a:gd name="T96" fmla="*/ 691 w 722"/>
                <a:gd name="T97" fmla="*/ 31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2" h="455">
                  <a:moveTo>
                    <a:pt x="646" y="218"/>
                  </a:moveTo>
                  <a:cubicBezTo>
                    <a:pt x="636" y="212"/>
                    <a:pt x="626" y="207"/>
                    <a:pt x="615" y="203"/>
                  </a:cubicBezTo>
                  <a:cubicBezTo>
                    <a:pt x="607" y="178"/>
                    <a:pt x="596" y="154"/>
                    <a:pt x="585" y="130"/>
                  </a:cubicBezTo>
                  <a:cubicBezTo>
                    <a:pt x="576" y="109"/>
                    <a:pt x="565" y="89"/>
                    <a:pt x="553" y="70"/>
                  </a:cubicBezTo>
                  <a:cubicBezTo>
                    <a:pt x="542" y="52"/>
                    <a:pt x="529" y="35"/>
                    <a:pt x="513" y="22"/>
                  </a:cubicBezTo>
                  <a:cubicBezTo>
                    <a:pt x="496" y="9"/>
                    <a:pt x="477" y="0"/>
                    <a:pt x="456" y="7"/>
                  </a:cubicBezTo>
                  <a:cubicBezTo>
                    <a:pt x="430" y="16"/>
                    <a:pt x="410" y="37"/>
                    <a:pt x="387" y="51"/>
                  </a:cubicBezTo>
                  <a:cubicBezTo>
                    <a:pt x="384" y="52"/>
                    <a:pt x="381" y="54"/>
                    <a:pt x="378" y="55"/>
                  </a:cubicBezTo>
                  <a:cubicBezTo>
                    <a:pt x="378" y="55"/>
                    <a:pt x="376" y="56"/>
                    <a:pt x="376" y="56"/>
                  </a:cubicBezTo>
                  <a:cubicBezTo>
                    <a:pt x="375" y="57"/>
                    <a:pt x="374" y="57"/>
                    <a:pt x="373" y="57"/>
                  </a:cubicBezTo>
                  <a:cubicBezTo>
                    <a:pt x="372" y="58"/>
                    <a:pt x="370" y="58"/>
                    <a:pt x="369" y="58"/>
                  </a:cubicBezTo>
                  <a:cubicBezTo>
                    <a:pt x="369" y="58"/>
                    <a:pt x="368" y="59"/>
                    <a:pt x="367" y="59"/>
                  </a:cubicBezTo>
                  <a:cubicBezTo>
                    <a:pt x="366" y="59"/>
                    <a:pt x="365" y="59"/>
                    <a:pt x="365" y="59"/>
                  </a:cubicBezTo>
                  <a:cubicBezTo>
                    <a:pt x="364" y="59"/>
                    <a:pt x="363" y="59"/>
                    <a:pt x="363" y="58"/>
                  </a:cubicBezTo>
                  <a:cubicBezTo>
                    <a:pt x="360" y="58"/>
                    <a:pt x="357" y="57"/>
                    <a:pt x="355" y="57"/>
                  </a:cubicBezTo>
                  <a:cubicBezTo>
                    <a:pt x="354" y="56"/>
                    <a:pt x="353" y="56"/>
                    <a:pt x="352" y="55"/>
                  </a:cubicBezTo>
                  <a:cubicBezTo>
                    <a:pt x="353" y="56"/>
                    <a:pt x="350" y="55"/>
                    <a:pt x="350" y="54"/>
                  </a:cubicBezTo>
                  <a:cubicBezTo>
                    <a:pt x="344" y="52"/>
                    <a:pt x="338" y="48"/>
                    <a:pt x="332" y="45"/>
                  </a:cubicBezTo>
                  <a:cubicBezTo>
                    <a:pt x="311" y="32"/>
                    <a:pt x="291" y="13"/>
                    <a:pt x="266" y="8"/>
                  </a:cubicBezTo>
                  <a:cubicBezTo>
                    <a:pt x="244" y="3"/>
                    <a:pt x="228" y="15"/>
                    <a:pt x="214" y="31"/>
                  </a:cubicBezTo>
                  <a:cubicBezTo>
                    <a:pt x="199" y="48"/>
                    <a:pt x="187" y="67"/>
                    <a:pt x="175" y="87"/>
                  </a:cubicBezTo>
                  <a:cubicBezTo>
                    <a:pt x="155" y="122"/>
                    <a:pt x="137" y="158"/>
                    <a:pt x="120" y="195"/>
                  </a:cubicBezTo>
                  <a:cubicBezTo>
                    <a:pt x="119" y="197"/>
                    <a:pt x="118" y="200"/>
                    <a:pt x="117" y="203"/>
                  </a:cubicBezTo>
                  <a:cubicBezTo>
                    <a:pt x="98" y="210"/>
                    <a:pt x="80" y="220"/>
                    <a:pt x="63" y="231"/>
                  </a:cubicBezTo>
                  <a:cubicBezTo>
                    <a:pt x="30" y="254"/>
                    <a:pt x="0" y="290"/>
                    <a:pt x="12" y="333"/>
                  </a:cubicBezTo>
                  <a:cubicBezTo>
                    <a:pt x="25" y="377"/>
                    <a:pt x="74" y="401"/>
                    <a:pt x="114" y="415"/>
                  </a:cubicBezTo>
                  <a:cubicBezTo>
                    <a:pt x="176" y="439"/>
                    <a:pt x="245" y="447"/>
                    <a:pt x="312" y="451"/>
                  </a:cubicBezTo>
                  <a:cubicBezTo>
                    <a:pt x="387" y="455"/>
                    <a:pt x="463" y="451"/>
                    <a:pt x="537" y="437"/>
                  </a:cubicBezTo>
                  <a:cubicBezTo>
                    <a:pt x="582" y="429"/>
                    <a:pt x="629" y="416"/>
                    <a:pt x="668" y="392"/>
                  </a:cubicBezTo>
                  <a:cubicBezTo>
                    <a:pt x="696" y="374"/>
                    <a:pt x="722" y="348"/>
                    <a:pt x="722" y="313"/>
                  </a:cubicBezTo>
                  <a:cubicBezTo>
                    <a:pt x="722" y="268"/>
                    <a:pt x="682" y="237"/>
                    <a:pt x="646" y="218"/>
                  </a:cubicBezTo>
                  <a:close/>
                  <a:moveTo>
                    <a:pt x="183" y="138"/>
                  </a:moveTo>
                  <a:cubicBezTo>
                    <a:pt x="194" y="117"/>
                    <a:pt x="205" y="96"/>
                    <a:pt x="219" y="76"/>
                  </a:cubicBezTo>
                  <a:cubicBezTo>
                    <a:pt x="222" y="72"/>
                    <a:pt x="225" y="68"/>
                    <a:pt x="228" y="64"/>
                  </a:cubicBezTo>
                  <a:cubicBezTo>
                    <a:pt x="228" y="63"/>
                    <a:pt x="229" y="62"/>
                    <a:pt x="230" y="61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2" y="58"/>
                    <a:pt x="234" y="56"/>
                    <a:pt x="235" y="54"/>
                  </a:cubicBezTo>
                  <a:cubicBezTo>
                    <a:pt x="238" y="51"/>
                    <a:pt x="241" y="48"/>
                    <a:pt x="244" y="45"/>
                  </a:cubicBezTo>
                  <a:cubicBezTo>
                    <a:pt x="245" y="43"/>
                    <a:pt x="247" y="42"/>
                    <a:pt x="248" y="41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49" y="40"/>
                    <a:pt x="249" y="40"/>
                    <a:pt x="250" y="39"/>
                  </a:cubicBezTo>
                  <a:cubicBezTo>
                    <a:pt x="251" y="39"/>
                    <a:pt x="253" y="38"/>
                    <a:pt x="253" y="38"/>
                  </a:cubicBezTo>
                  <a:cubicBezTo>
                    <a:pt x="253" y="38"/>
                    <a:pt x="254" y="38"/>
                    <a:pt x="254" y="38"/>
                  </a:cubicBezTo>
                  <a:cubicBezTo>
                    <a:pt x="254" y="38"/>
                    <a:pt x="254" y="38"/>
                    <a:pt x="254" y="38"/>
                  </a:cubicBezTo>
                  <a:cubicBezTo>
                    <a:pt x="255" y="37"/>
                    <a:pt x="256" y="38"/>
                    <a:pt x="256" y="38"/>
                  </a:cubicBezTo>
                  <a:cubicBezTo>
                    <a:pt x="257" y="38"/>
                    <a:pt x="257" y="38"/>
                    <a:pt x="258" y="38"/>
                  </a:cubicBezTo>
                  <a:cubicBezTo>
                    <a:pt x="260" y="38"/>
                    <a:pt x="262" y="39"/>
                    <a:pt x="264" y="40"/>
                  </a:cubicBezTo>
                  <a:cubicBezTo>
                    <a:pt x="265" y="40"/>
                    <a:pt x="267" y="41"/>
                    <a:pt x="267" y="41"/>
                  </a:cubicBezTo>
                  <a:cubicBezTo>
                    <a:pt x="268" y="41"/>
                    <a:pt x="269" y="42"/>
                    <a:pt x="271" y="43"/>
                  </a:cubicBezTo>
                  <a:cubicBezTo>
                    <a:pt x="273" y="44"/>
                    <a:pt x="276" y="45"/>
                    <a:pt x="278" y="47"/>
                  </a:cubicBezTo>
                  <a:cubicBezTo>
                    <a:pt x="284" y="50"/>
                    <a:pt x="290" y="54"/>
                    <a:pt x="295" y="58"/>
                  </a:cubicBezTo>
                  <a:cubicBezTo>
                    <a:pt x="316" y="72"/>
                    <a:pt x="339" y="89"/>
                    <a:pt x="366" y="90"/>
                  </a:cubicBezTo>
                  <a:cubicBezTo>
                    <a:pt x="393" y="90"/>
                    <a:pt x="417" y="68"/>
                    <a:pt x="438" y="53"/>
                  </a:cubicBezTo>
                  <a:cubicBezTo>
                    <a:pt x="443" y="49"/>
                    <a:pt x="449" y="45"/>
                    <a:pt x="454" y="42"/>
                  </a:cubicBezTo>
                  <a:cubicBezTo>
                    <a:pt x="457" y="41"/>
                    <a:pt x="459" y="39"/>
                    <a:pt x="462" y="38"/>
                  </a:cubicBezTo>
                  <a:cubicBezTo>
                    <a:pt x="462" y="38"/>
                    <a:pt x="462" y="38"/>
                    <a:pt x="462" y="38"/>
                  </a:cubicBezTo>
                  <a:cubicBezTo>
                    <a:pt x="463" y="38"/>
                    <a:pt x="463" y="38"/>
                    <a:pt x="463" y="37"/>
                  </a:cubicBezTo>
                  <a:cubicBezTo>
                    <a:pt x="465" y="37"/>
                    <a:pt x="466" y="36"/>
                    <a:pt x="468" y="36"/>
                  </a:cubicBezTo>
                  <a:cubicBezTo>
                    <a:pt x="468" y="36"/>
                    <a:pt x="469" y="36"/>
                    <a:pt x="470" y="36"/>
                  </a:cubicBezTo>
                  <a:cubicBezTo>
                    <a:pt x="470" y="36"/>
                    <a:pt x="471" y="36"/>
                    <a:pt x="471" y="36"/>
                  </a:cubicBezTo>
                  <a:cubicBezTo>
                    <a:pt x="472" y="36"/>
                    <a:pt x="473" y="36"/>
                    <a:pt x="473" y="36"/>
                  </a:cubicBezTo>
                  <a:cubicBezTo>
                    <a:pt x="475" y="36"/>
                    <a:pt x="477" y="36"/>
                    <a:pt x="478" y="37"/>
                  </a:cubicBezTo>
                  <a:cubicBezTo>
                    <a:pt x="479" y="37"/>
                    <a:pt x="480" y="37"/>
                    <a:pt x="481" y="38"/>
                  </a:cubicBezTo>
                  <a:cubicBezTo>
                    <a:pt x="481" y="38"/>
                    <a:pt x="481" y="38"/>
                    <a:pt x="481" y="38"/>
                  </a:cubicBezTo>
                  <a:cubicBezTo>
                    <a:pt x="485" y="40"/>
                    <a:pt x="488" y="42"/>
                    <a:pt x="491" y="44"/>
                  </a:cubicBezTo>
                  <a:cubicBezTo>
                    <a:pt x="491" y="44"/>
                    <a:pt x="492" y="44"/>
                    <a:pt x="492" y="45"/>
                  </a:cubicBezTo>
                  <a:cubicBezTo>
                    <a:pt x="493" y="45"/>
                    <a:pt x="493" y="46"/>
                    <a:pt x="494" y="46"/>
                  </a:cubicBezTo>
                  <a:cubicBezTo>
                    <a:pt x="496" y="48"/>
                    <a:pt x="498" y="50"/>
                    <a:pt x="500" y="51"/>
                  </a:cubicBezTo>
                  <a:cubicBezTo>
                    <a:pt x="503" y="55"/>
                    <a:pt x="506" y="58"/>
                    <a:pt x="509" y="62"/>
                  </a:cubicBezTo>
                  <a:cubicBezTo>
                    <a:pt x="511" y="64"/>
                    <a:pt x="512" y="66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5" y="70"/>
                    <a:pt x="516" y="71"/>
                    <a:pt x="517" y="72"/>
                  </a:cubicBezTo>
                  <a:cubicBezTo>
                    <a:pt x="531" y="91"/>
                    <a:pt x="542" y="111"/>
                    <a:pt x="552" y="131"/>
                  </a:cubicBezTo>
                  <a:cubicBezTo>
                    <a:pt x="556" y="141"/>
                    <a:pt x="561" y="151"/>
                    <a:pt x="565" y="160"/>
                  </a:cubicBezTo>
                  <a:cubicBezTo>
                    <a:pt x="566" y="163"/>
                    <a:pt x="567" y="165"/>
                    <a:pt x="568" y="167"/>
                  </a:cubicBezTo>
                  <a:cubicBezTo>
                    <a:pt x="568" y="167"/>
                    <a:pt x="568" y="168"/>
                    <a:pt x="568" y="168"/>
                  </a:cubicBezTo>
                  <a:cubicBezTo>
                    <a:pt x="568" y="168"/>
                    <a:pt x="568" y="168"/>
                    <a:pt x="568" y="168"/>
                  </a:cubicBezTo>
                  <a:cubicBezTo>
                    <a:pt x="569" y="169"/>
                    <a:pt x="569" y="170"/>
                    <a:pt x="570" y="171"/>
                  </a:cubicBezTo>
                  <a:cubicBezTo>
                    <a:pt x="571" y="175"/>
                    <a:pt x="573" y="179"/>
                    <a:pt x="575" y="184"/>
                  </a:cubicBezTo>
                  <a:cubicBezTo>
                    <a:pt x="579" y="193"/>
                    <a:pt x="582" y="203"/>
                    <a:pt x="586" y="213"/>
                  </a:cubicBezTo>
                  <a:cubicBezTo>
                    <a:pt x="586" y="215"/>
                    <a:pt x="586" y="216"/>
                    <a:pt x="586" y="218"/>
                  </a:cubicBezTo>
                  <a:cubicBezTo>
                    <a:pt x="586" y="218"/>
                    <a:pt x="585" y="218"/>
                    <a:pt x="585" y="218"/>
                  </a:cubicBezTo>
                  <a:cubicBezTo>
                    <a:pt x="585" y="219"/>
                    <a:pt x="585" y="219"/>
                    <a:pt x="585" y="219"/>
                  </a:cubicBezTo>
                  <a:cubicBezTo>
                    <a:pt x="585" y="220"/>
                    <a:pt x="585" y="221"/>
                    <a:pt x="585" y="222"/>
                  </a:cubicBezTo>
                  <a:cubicBezTo>
                    <a:pt x="584" y="225"/>
                    <a:pt x="584" y="227"/>
                    <a:pt x="583" y="229"/>
                  </a:cubicBezTo>
                  <a:cubicBezTo>
                    <a:pt x="583" y="230"/>
                    <a:pt x="582" y="231"/>
                    <a:pt x="582" y="231"/>
                  </a:cubicBezTo>
                  <a:cubicBezTo>
                    <a:pt x="582" y="230"/>
                    <a:pt x="581" y="233"/>
                    <a:pt x="581" y="234"/>
                  </a:cubicBezTo>
                  <a:cubicBezTo>
                    <a:pt x="580" y="236"/>
                    <a:pt x="578" y="238"/>
                    <a:pt x="577" y="240"/>
                  </a:cubicBezTo>
                  <a:cubicBezTo>
                    <a:pt x="577" y="241"/>
                    <a:pt x="576" y="241"/>
                    <a:pt x="576" y="242"/>
                  </a:cubicBezTo>
                  <a:cubicBezTo>
                    <a:pt x="576" y="242"/>
                    <a:pt x="575" y="243"/>
                    <a:pt x="575" y="243"/>
                  </a:cubicBezTo>
                  <a:cubicBezTo>
                    <a:pt x="571" y="248"/>
                    <a:pt x="567" y="251"/>
                    <a:pt x="563" y="254"/>
                  </a:cubicBezTo>
                  <a:cubicBezTo>
                    <a:pt x="563" y="255"/>
                    <a:pt x="563" y="255"/>
                    <a:pt x="563" y="255"/>
                  </a:cubicBezTo>
                  <a:cubicBezTo>
                    <a:pt x="563" y="255"/>
                    <a:pt x="563" y="255"/>
                    <a:pt x="562" y="255"/>
                  </a:cubicBezTo>
                  <a:cubicBezTo>
                    <a:pt x="561" y="256"/>
                    <a:pt x="560" y="257"/>
                    <a:pt x="559" y="257"/>
                  </a:cubicBezTo>
                  <a:cubicBezTo>
                    <a:pt x="557" y="259"/>
                    <a:pt x="555" y="260"/>
                    <a:pt x="552" y="262"/>
                  </a:cubicBezTo>
                  <a:cubicBezTo>
                    <a:pt x="550" y="263"/>
                    <a:pt x="548" y="264"/>
                    <a:pt x="545" y="266"/>
                  </a:cubicBezTo>
                  <a:cubicBezTo>
                    <a:pt x="544" y="266"/>
                    <a:pt x="543" y="267"/>
                    <a:pt x="541" y="267"/>
                  </a:cubicBezTo>
                  <a:cubicBezTo>
                    <a:pt x="541" y="268"/>
                    <a:pt x="538" y="269"/>
                    <a:pt x="537" y="269"/>
                  </a:cubicBezTo>
                  <a:cubicBezTo>
                    <a:pt x="525" y="274"/>
                    <a:pt x="513" y="278"/>
                    <a:pt x="500" y="281"/>
                  </a:cubicBezTo>
                  <a:cubicBezTo>
                    <a:pt x="469" y="288"/>
                    <a:pt x="438" y="290"/>
                    <a:pt x="405" y="292"/>
                  </a:cubicBezTo>
                  <a:cubicBezTo>
                    <a:pt x="369" y="293"/>
                    <a:pt x="333" y="293"/>
                    <a:pt x="297" y="290"/>
                  </a:cubicBezTo>
                  <a:cubicBezTo>
                    <a:pt x="275" y="288"/>
                    <a:pt x="256" y="286"/>
                    <a:pt x="235" y="281"/>
                  </a:cubicBezTo>
                  <a:cubicBezTo>
                    <a:pt x="226" y="279"/>
                    <a:pt x="217" y="277"/>
                    <a:pt x="208" y="274"/>
                  </a:cubicBezTo>
                  <a:cubicBezTo>
                    <a:pt x="204" y="273"/>
                    <a:pt x="200" y="271"/>
                    <a:pt x="196" y="270"/>
                  </a:cubicBezTo>
                  <a:cubicBezTo>
                    <a:pt x="195" y="270"/>
                    <a:pt x="194" y="269"/>
                    <a:pt x="194" y="269"/>
                  </a:cubicBezTo>
                  <a:cubicBezTo>
                    <a:pt x="194" y="269"/>
                    <a:pt x="193" y="269"/>
                    <a:pt x="193" y="269"/>
                  </a:cubicBezTo>
                  <a:cubicBezTo>
                    <a:pt x="191" y="268"/>
                    <a:pt x="188" y="267"/>
                    <a:pt x="186" y="266"/>
                  </a:cubicBezTo>
                  <a:cubicBezTo>
                    <a:pt x="183" y="264"/>
                    <a:pt x="180" y="262"/>
                    <a:pt x="177" y="260"/>
                  </a:cubicBezTo>
                  <a:cubicBezTo>
                    <a:pt x="175" y="259"/>
                    <a:pt x="174" y="258"/>
                    <a:pt x="172" y="257"/>
                  </a:cubicBezTo>
                  <a:cubicBezTo>
                    <a:pt x="172" y="257"/>
                    <a:pt x="169" y="255"/>
                    <a:pt x="168" y="255"/>
                  </a:cubicBezTo>
                  <a:cubicBezTo>
                    <a:pt x="166" y="253"/>
                    <a:pt x="164" y="251"/>
                    <a:pt x="162" y="249"/>
                  </a:cubicBezTo>
                  <a:cubicBezTo>
                    <a:pt x="160" y="248"/>
                    <a:pt x="159" y="246"/>
                    <a:pt x="158" y="245"/>
                  </a:cubicBezTo>
                  <a:cubicBezTo>
                    <a:pt x="158" y="245"/>
                    <a:pt x="156" y="242"/>
                    <a:pt x="155" y="242"/>
                  </a:cubicBezTo>
                  <a:cubicBezTo>
                    <a:pt x="154" y="240"/>
                    <a:pt x="153" y="237"/>
                    <a:pt x="151" y="235"/>
                  </a:cubicBezTo>
                  <a:cubicBezTo>
                    <a:pt x="151" y="234"/>
                    <a:pt x="150" y="233"/>
                    <a:pt x="150" y="232"/>
                  </a:cubicBezTo>
                  <a:cubicBezTo>
                    <a:pt x="150" y="233"/>
                    <a:pt x="149" y="229"/>
                    <a:pt x="148" y="228"/>
                  </a:cubicBezTo>
                  <a:cubicBezTo>
                    <a:pt x="147" y="225"/>
                    <a:pt x="147" y="222"/>
                    <a:pt x="146" y="219"/>
                  </a:cubicBezTo>
                  <a:cubicBezTo>
                    <a:pt x="146" y="219"/>
                    <a:pt x="146" y="219"/>
                    <a:pt x="146" y="219"/>
                  </a:cubicBezTo>
                  <a:cubicBezTo>
                    <a:pt x="146" y="218"/>
                    <a:pt x="146" y="218"/>
                    <a:pt x="146" y="217"/>
                  </a:cubicBezTo>
                  <a:cubicBezTo>
                    <a:pt x="146" y="216"/>
                    <a:pt x="146" y="215"/>
                    <a:pt x="146" y="214"/>
                  </a:cubicBezTo>
                  <a:cubicBezTo>
                    <a:pt x="157" y="188"/>
                    <a:pt x="170" y="163"/>
                    <a:pt x="183" y="138"/>
                  </a:cubicBezTo>
                  <a:close/>
                  <a:moveTo>
                    <a:pt x="680" y="342"/>
                  </a:moveTo>
                  <a:cubicBezTo>
                    <a:pt x="679" y="342"/>
                    <a:pt x="679" y="342"/>
                    <a:pt x="680" y="342"/>
                  </a:cubicBezTo>
                  <a:close/>
                  <a:moveTo>
                    <a:pt x="691" y="318"/>
                  </a:moveTo>
                  <a:cubicBezTo>
                    <a:pt x="690" y="319"/>
                    <a:pt x="690" y="320"/>
                    <a:pt x="690" y="321"/>
                  </a:cubicBezTo>
                  <a:cubicBezTo>
                    <a:pt x="690" y="323"/>
                    <a:pt x="689" y="325"/>
                    <a:pt x="688" y="327"/>
                  </a:cubicBezTo>
                  <a:cubicBezTo>
                    <a:pt x="688" y="327"/>
                    <a:pt x="688" y="328"/>
                    <a:pt x="688" y="329"/>
                  </a:cubicBezTo>
                  <a:cubicBezTo>
                    <a:pt x="687" y="329"/>
                    <a:pt x="687" y="330"/>
                    <a:pt x="687" y="330"/>
                  </a:cubicBezTo>
                  <a:cubicBezTo>
                    <a:pt x="685" y="334"/>
                    <a:pt x="683" y="337"/>
                    <a:pt x="681" y="340"/>
                  </a:cubicBezTo>
                  <a:cubicBezTo>
                    <a:pt x="681" y="340"/>
                    <a:pt x="681" y="341"/>
                    <a:pt x="680" y="341"/>
                  </a:cubicBezTo>
                  <a:cubicBezTo>
                    <a:pt x="680" y="342"/>
                    <a:pt x="679" y="342"/>
                    <a:pt x="679" y="343"/>
                  </a:cubicBezTo>
                  <a:cubicBezTo>
                    <a:pt x="677" y="345"/>
                    <a:pt x="675" y="347"/>
                    <a:pt x="673" y="349"/>
                  </a:cubicBezTo>
                  <a:cubicBezTo>
                    <a:pt x="672" y="350"/>
                    <a:pt x="670" y="352"/>
                    <a:pt x="668" y="353"/>
                  </a:cubicBezTo>
                  <a:cubicBezTo>
                    <a:pt x="668" y="354"/>
                    <a:pt x="664" y="357"/>
                    <a:pt x="664" y="357"/>
                  </a:cubicBezTo>
                  <a:cubicBezTo>
                    <a:pt x="660" y="360"/>
                    <a:pt x="656" y="363"/>
                    <a:pt x="651" y="365"/>
                  </a:cubicBezTo>
                  <a:cubicBezTo>
                    <a:pt x="647" y="368"/>
                    <a:pt x="642" y="371"/>
                    <a:pt x="637" y="374"/>
                  </a:cubicBezTo>
                  <a:cubicBezTo>
                    <a:pt x="634" y="375"/>
                    <a:pt x="631" y="376"/>
                    <a:pt x="629" y="377"/>
                  </a:cubicBezTo>
                  <a:cubicBezTo>
                    <a:pt x="627" y="378"/>
                    <a:pt x="626" y="379"/>
                    <a:pt x="625" y="379"/>
                  </a:cubicBezTo>
                  <a:cubicBezTo>
                    <a:pt x="624" y="379"/>
                    <a:pt x="621" y="381"/>
                    <a:pt x="621" y="381"/>
                  </a:cubicBezTo>
                  <a:cubicBezTo>
                    <a:pt x="562" y="405"/>
                    <a:pt x="497" y="414"/>
                    <a:pt x="434" y="419"/>
                  </a:cubicBezTo>
                  <a:cubicBezTo>
                    <a:pt x="359" y="424"/>
                    <a:pt x="284" y="421"/>
                    <a:pt x="210" y="408"/>
                  </a:cubicBezTo>
                  <a:cubicBezTo>
                    <a:pt x="180" y="403"/>
                    <a:pt x="151" y="396"/>
                    <a:pt x="122" y="385"/>
                  </a:cubicBezTo>
                  <a:cubicBezTo>
                    <a:pt x="110" y="381"/>
                    <a:pt x="102" y="377"/>
                    <a:pt x="90" y="371"/>
                  </a:cubicBezTo>
                  <a:cubicBezTo>
                    <a:pt x="85" y="368"/>
                    <a:pt x="80" y="366"/>
                    <a:pt x="76" y="363"/>
                  </a:cubicBezTo>
                  <a:cubicBezTo>
                    <a:pt x="74" y="361"/>
                    <a:pt x="71" y="360"/>
                    <a:pt x="69" y="358"/>
                  </a:cubicBezTo>
                  <a:cubicBezTo>
                    <a:pt x="69" y="358"/>
                    <a:pt x="68" y="357"/>
                    <a:pt x="68" y="357"/>
                  </a:cubicBezTo>
                  <a:cubicBezTo>
                    <a:pt x="68" y="357"/>
                    <a:pt x="65" y="355"/>
                    <a:pt x="65" y="355"/>
                  </a:cubicBezTo>
                  <a:cubicBezTo>
                    <a:pt x="61" y="352"/>
                    <a:pt x="58" y="349"/>
                    <a:pt x="55" y="345"/>
                  </a:cubicBezTo>
                  <a:cubicBezTo>
                    <a:pt x="54" y="344"/>
                    <a:pt x="52" y="342"/>
                    <a:pt x="51" y="341"/>
                  </a:cubicBezTo>
                  <a:cubicBezTo>
                    <a:pt x="51" y="341"/>
                    <a:pt x="51" y="340"/>
                    <a:pt x="51" y="340"/>
                  </a:cubicBezTo>
                  <a:cubicBezTo>
                    <a:pt x="50" y="339"/>
                    <a:pt x="49" y="338"/>
                    <a:pt x="48" y="337"/>
                  </a:cubicBezTo>
                  <a:cubicBezTo>
                    <a:pt x="47" y="335"/>
                    <a:pt x="46" y="333"/>
                    <a:pt x="45" y="332"/>
                  </a:cubicBezTo>
                  <a:cubicBezTo>
                    <a:pt x="45" y="331"/>
                    <a:pt x="44" y="330"/>
                    <a:pt x="44" y="329"/>
                  </a:cubicBezTo>
                  <a:cubicBezTo>
                    <a:pt x="44" y="329"/>
                    <a:pt x="44" y="329"/>
                    <a:pt x="44" y="329"/>
                  </a:cubicBezTo>
                  <a:cubicBezTo>
                    <a:pt x="43" y="326"/>
                    <a:pt x="42" y="323"/>
                    <a:pt x="41" y="319"/>
                  </a:cubicBezTo>
                  <a:cubicBezTo>
                    <a:pt x="41" y="319"/>
                    <a:pt x="41" y="316"/>
                    <a:pt x="41" y="315"/>
                  </a:cubicBezTo>
                  <a:cubicBezTo>
                    <a:pt x="41" y="313"/>
                    <a:pt x="41" y="311"/>
                    <a:pt x="41" y="309"/>
                  </a:cubicBezTo>
                  <a:cubicBezTo>
                    <a:pt x="41" y="309"/>
                    <a:pt x="41" y="308"/>
                    <a:pt x="41" y="308"/>
                  </a:cubicBezTo>
                  <a:cubicBezTo>
                    <a:pt x="41" y="308"/>
                    <a:pt x="41" y="307"/>
                    <a:pt x="41" y="307"/>
                  </a:cubicBezTo>
                  <a:cubicBezTo>
                    <a:pt x="41" y="304"/>
                    <a:pt x="42" y="302"/>
                    <a:pt x="43" y="300"/>
                  </a:cubicBezTo>
                  <a:cubicBezTo>
                    <a:pt x="43" y="299"/>
                    <a:pt x="44" y="296"/>
                    <a:pt x="44" y="296"/>
                  </a:cubicBezTo>
                  <a:cubicBezTo>
                    <a:pt x="45" y="294"/>
                    <a:pt x="45" y="293"/>
                    <a:pt x="46" y="292"/>
                  </a:cubicBezTo>
                  <a:cubicBezTo>
                    <a:pt x="47" y="290"/>
                    <a:pt x="48" y="288"/>
                    <a:pt x="49" y="287"/>
                  </a:cubicBezTo>
                  <a:cubicBezTo>
                    <a:pt x="50" y="286"/>
                    <a:pt x="51" y="285"/>
                    <a:pt x="51" y="284"/>
                  </a:cubicBezTo>
                  <a:cubicBezTo>
                    <a:pt x="51" y="283"/>
                    <a:pt x="52" y="282"/>
                    <a:pt x="53" y="282"/>
                  </a:cubicBezTo>
                  <a:cubicBezTo>
                    <a:pt x="55" y="278"/>
                    <a:pt x="58" y="275"/>
                    <a:pt x="61" y="272"/>
                  </a:cubicBezTo>
                  <a:cubicBezTo>
                    <a:pt x="63" y="271"/>
                    <a:pt x="65" y="269"/>
                    <a:pt x="67" y="267"/>
                  </a:cubicBezTo>
                  <a:cubicBezTo>
                    <a:pt x="68" y="267"/>
                    <a:pt x="69" y="266"/>
                    <a:pt x="70" y="265"/>
                  </a:cubicBezTo>
                  <a:cubicBezTo>
                    <a:pt x="70" y="265"/>
                    <a:pt x="72" y="263"/>
                    <a:pt x="72" y="263"/>
                  </a:cubicBezTo>
                  <a:cubicBezTo>
                    <a:pt x="81" y="256"/>
                    <a:pt x="91" y="250"/>
                    <a:pt x="101" y="244"/>
                  </a:cubicBezTo>
                  <a:cubicBezTo>
                    <a:pt x="107" y="241"/>
                    <a:pt x="112" y="239"/>
                    <a:pt x="118" y="236"/>
                  </a:cubicBezTo>
                  <a:cubicBezTo>
                    <a:pt x="118" y="237"/>
                    <a:pt x="118" y="237"/>
                    <a:pt x="119" y="238"/>
                  </a:cubicBezTo>
                  <a:cubicBezTo>
                    <a:pt x="126" y="260"/>
                    <a:pt x="143" y="277"/>
                    <a:pt x="163" y="288"/>
                  </a:cubicBezTo>
                  <a:cubicBezTo>
                    <a:pt x="187" y="302"/>
                    <a:pt x="214" y="309"/>
                    <a:pt x="241" y="314"/>
                  </a:cubicBezTo>
                  <a:cubicBezTo>
                    <a:pt x="275" y="320"/>
                    <a:pt x="309" y="323"/>
                    <a:pt x="344" y="323"/>
                  </a:cubicBezTo>
                  <a:cubicBezTo>
                    <a:pt x="377" y="324"/>
                    <a:pt x="411" y="323"/>
                    <a:pt x="445" y="320"/>
                  </a:cubicBezTo>
                  <a:cubicBezTo>
                    <a:pt x="474" y="318"/>
                    <a:pt x="504" y="313"/>
                    <a:pt x="532" y="304"/>
                  </a:cubicBezTo>
                  <a:cubicBezTo>
                    <a:pt x="554" y="297"/>
                    <a:pt x="576" y="287"/>
                    <a:pt x="593" y="270"/>
                  </a:cubicBezTo>
                  <a:cubicBezTo>
                    <a:pt x="602" y="260"/>
                    <a:pt x="609" y="249"/>
                    <a:pt x="613" y="236"/>
                  </a:cubicBezTo>
                  <a:cubicBezTo>
                    <a:pt x="621" y="240"/>
                    <a:pt x="629" y="243"/>
                    <a:pt x="637" y="248"/>
                  </a:cubicBezTo>
                  <a:cubicBezTo>
                    <a:pt x="642" y="251"/>
                    <a:pt x="648" y="255"/>
                    <a:pt x="654" y="259"/>
                  </a:cubicBezTo>
                  <a:cubicBezTo>
                    <a:pt x="655" y="259"/>
                    <a:pt x="656" y="260"/>
                    <a:pt x="657" y="261"/>
                  </a:cubicBezTo>
                  <a:cubicBezTo>
                    <a:pt x="657" y="261"/>
                    <a:pt x="659" y="263"/>
                    <a:pt x="660" y="263"/>
                  </a:cubicBezTo>
                  <a:cubicBezTo>
                    <a:pt x="662" y="265"/>
                    <a:pt x="664" y="267"/>
                    <a:pt x="667" y="269"/>
                  </a:cubicBezTo>
                  <a:cubicBezTo>
                    <a:pt x="671" y="273"/>
                    <a:pt x="674" y="277"/>
                    <a:pt x="678" y="281"/>
                  </a:cubicBezTo>
                  <a:cubicBezTo>
                    <a:pt x="678" y="281"/>
                    <a:pt x="679" y="282"/>
                    <a:pt x="679" y="282"/>
                  </a:cubicBezTo>
                  <a:cubicBezTo>
                    <a:pt x="680" y="283"/>
                    <a:pt x="680" y="284"/>
                    <a:pt x="681" y="285"/>
                  </a:cubicBezTo>
                  <a:cubicBezTo>
                    <a:pt x="682" y="287"/>
                    <a:pt x="684" y="289"/>
                    <a:pt x="685" y="292"/>
                  </a:cubicBezTo>
                  <a:cubicBezTo>
                    <a:pt x="686" y="293"/>
                    <a:pt x="687" y="296"/>
                    <a:pt x="688" y="297"/>
                  </a:cubicBezTo>
                  <a:cubicBezTo>
                    <a:pt x="688" y="299"/>
                    <a:pt x="689" y="300"/>
                    <a:pt x="689" y="302"/>
                  </a:cubicBezTo>
                  <a:cubicBezTo>
                    <a:pt x="690" y="304"/>
                    <a:pt x="690" y="305"/>
                    <a:pt x="690" y="307"/>
                  </a:cubicBezTo>
                  <a:cubicBezTo>
                    <a:pt x="691" y="308"/>
                    <a:pt x="691" y="309"/>
                    <a:pt x="691" y="309"/>
                  </a:cubicBezTo>
                  <a:cubicBezTo>
                    <a:pt x="691" y="310"/>
                    <a:pt x="691" y="312"/>
                    <a:pt x="691" y="313"/>
                  </a:cubicBezTo>
                  <a:cubicBezTo>
                    <a:pt x="691" y="315"/>
                    <a:pt x="691" y="317"/>
                    <a:pt x="691" y="3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64A12CE-9742-4FFD-9261-28B0B89F38A5}"/>
              </a:ext>
            </a:extLst>
          </p:cNvPr>
          <p:cNvGrpSpPr/>
          <p:nvPr/>
        </p:nvGrpSpPr>
        <p:grpSpPr>
          <a:xfrm>
            <a:off x="489671" y="5312057"/>
            <a:ext cx="2348169" cy="338554"/>
            <a:chOff x="489671" y="5312057"/>
            <a:chExt cx="2348169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5875D7-5315-4509-B17C-EA3CC65E0886}"/>
                </a:ext>
              </a:extLst>
            </p:cNvPr>
            <p:cNvSpPr txBox="1"/>
            <p:nvPr/>
          </p:nvSpPr>
          <p:spPr>
            <a:xfrm>
              <a:off x="889978" y="5312057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Elastic search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41F79FD-AC37-4CF3-8213-76C2FDF192E4}"/>
                </a:ext>
              </a:extLst>
            </p:cNvPr>
            <p:cNvGrpSpPr/>
            <p:nvPr/>
          </p:nvGrpSpPr>
          <p:grpSpPr>
            <a:xfrm>
              <a:off x="489671" y="5315917"/>
              <a:ext cx="201699" cy="267212"/>
              <a:chOff x="8521700" y="4302125"/>
              <a:chExt cx="1241425" cy="1644650"/>
            </a:xfrm>
            <a:solidFill>
              <a:schemeClr val="bg1"/>
            </a:solidFill>
          </p:grpSpPr>
          <p:sp>
            <p:nvSpPr>
              <p:cNvPr id="30" name="Freeform 447">
                <a:extLst>
                  <a:ext uri="{FF2B5EF4-FFF2-40B4-BE49-F238E27FC236}">
                    <a16:creationId xmlns:a16="http://schemas.microsoft.com/office/drawing/2014/main" id="{65CAC03A-85B7-46B1-91E5-49DD19039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44013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5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448">
                <a:extLst>
                  <a:ext uri="{FF2B5EF4-FFF2-40B4-BE49-F238E27FC236}">
                    <a16:creationId xmlns:a16="http://schemas.microsoft.com/office/drawing/2014/main" id="{DE1B1C6D-41BA-420B-80DB-3F3DED45FD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13800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4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449">
                <a:extLst>
                  <a:ext uri="{FF2B5EF4-FFF2-40B4-BE49-F238E27FC236}">
                    <a16:creationId xmlns:a16="http://schemas.microsoft.com/office/drawing/2014/main" id="{AAE14139-7CB8-4A6C-9470-844246656F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21700" y="4302125"/>
                <a:ext cx="1241425" cy="1644650"/>
              </a:xfrm>
              <a:custGeom>
                <a:avLst/>
                <a:gdLst>
                  <a:gd name="T0" fmla="*/ 490 w 499"/>
                  <a:gd name="T1" fmla="*/ 482 h 664"/>
                  <a:gd name="T2" fmla="*/ 473 w 499"/>
                  <a:gd name="T3" fmla="*/ 193 h 664"/>
                  <a:gd name="T4" fmla="*/ 396 w 499"/>
                  <a:gd name="T5" fmla="*/ 157 h 664"/>
                  <a:gd name="T6" fmla="*/ 144 w 499"/>
                  <a:gd name="T7" fmla="*/ 62 h 664"/>
                  <a:gd name="T8" fmla="*/ 62 w 499"/>
                  <a:gd name="T9" fmla="*/ 157 h 664"/>
                  <a:gd name="T10" fmla="*/ 24 w 499"/>
                  <a:gd name="T11" fmla="*/ 234 h 664"/>
                  <a:gd name="T12" fmla="*/ 4 w 499"/>
                  <a:gd name="T13" fmla="*/ 573 h 664"/>
                  <a:gd name="T14" fmla="*/ 36 w 499"/>
                  <a:gd name="T15" fmla="*/ 664 h 664"/>
                  <a:gd name="T16" fmla="*/ 498 w 499"/>
                  <a:gd name="T17" fmla="*/ 633 h 664"/>
                  <a:gd name="T18" fmla="*/ 499 w 499"/>
                  <a:gd name="T19" fmla="*/ 627 h 664"/>
                  <a:gd name="T20" fmla="*/ 219 w 499"/>
                  <a:gd name="T21" fmla="*/ 48 h 664"/>
                  <a:gd name="T22" fmla="*/ 276 w 499"/>
                  <a:gd name="T23" fmla="*/ 47 h 664"/>
                  <a:gd name="T24" fmla="*/ 350 w 499"/>
                  <a:gd name="T25" fmla="*/ 107 h 664"/>
                  <a:gd name="T26" fmla="*/ 348 w 499"/>
                  <a:gd name="T27" fmla="*/ 157 h 664"/>
                  <a:gd name="T28" fmla="*/ 152 w 499"/>
                  <a:gd name="T29" fmla="*/ 157 h 664"/>
                  <a:gd name="T30" fmla="*/ 159 w 499"/>
                  <a:gd name="T31" fmla="*/ 92 h 664"/>
                  <a:gd name="T32" fmla="*/ 183 w 499"/>
                  <a:gd name="T33" fmla="*/ 157 h 664"/>
                  <a:gd name="T34" fmla="*/ 250 w 499"/>
                  <a:gd name="T35" fmla="*/ 94 h 664"/>
                  <a:gd name="T36" fmla="*/ 317 w 499"/>
                  <a:gd name="T37" fmla="*/ 157 h 664"/>
                  <a:gd name="T38" fmla="*/ 468 w 499"/>
                  <a:gd name="T39" fmla="*/ 631 h 664"/>
                  <a:gd name="T40" fmla="*/ 466 w 499"/>
                  <a:gd name="T41" fmla="*/ 633 h 664"/>
                  <a:gd name="T42" fmla="*/ 464 w 499"/>
                  <a:gd name="T43" fmla="*/ 633 h 664"/>
                  <a:gd name="T44" fmla="*/ 36 w 499"/>
                  <a:gd name="T45" fmla="*/ 633 h 664"/>
                  <a:gd name="T46" fmla="*/ 32 w 499"/>
                  <a:gd name="T47" fmla="*/ 631 h 664"/>
                  <a:gd name="T48" fmla="*/ 32 w 499"/>
                  <a:gd name="T49" fmla="*/ 629 h 664"/>
                  <a:gd name="T50" fmla="*/ 33 w 499"/>
                  <a:gd name="T51" fmla="*/ 604 h 664"/>
                  <a:gd name="T52" fmla="*/ 57 w 499"/>
                  <a:gd name="T53" fmla="*/ 199 h 664"/>
                  <a:gd name="T54" fmla="*/ 58 w 499"/>
                  <a:gd name="T55" fmla="*/ 192 h 664"/>
                  <a:gd name="T56" fmla="*/ 60 w 499"/>
                  <a:gd name="T57" fmla="*/ 188 h 664"/>
                  <a:gd name="T58" fmla="*/ 61 w 499"/>
                  <a:gd name="T59" fmla="*/ 188 h 664"/>
                  <a:gd name="T60" fmla="*/ 438 w 499"/>
                  <a:gd name="T61" fmla="*/ 188 h 664"/>
                  <a:gd name="T62" fmla="*/ 439 w 499"/>
                  <a:gd name="T63" fmla="*/ 188 h 664"/>
                  <a:gd name="T64" fmla="*/ 443 w 499"/>
                  <a:gd name="T65" fmla="*/ 191 h 664"/>
                  <a:gd name="T66" fmla="*/ 442 w 499"/>
                  <a:gd name="T67" fmla="*/ 194 h 664"/>
                  <a:gd name="T68" fmla="*/ 445 w 499"/>
                  <a:gd name="T69" fmla="*/ 233 h 664"/>
                  <a:gd name="T70" fmla="*/ 468 w 499"/>
                  <a:gd name="T71" fmla="*/ 628 h 664"/>
                  <a:gd name="T72" fmla="*/ 468 w 499"/>
                  <a:gd name="T73" fmla="*/ 63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9" h="664">
                    <a:moveTo>
                      <a:pt x="499" y="627"/>
                    </a:moveTo>
                    <a:cubicBezTo>
                      <a:pt x="496" y="578"/>
                      <a:pt x="493" y="530"/>
                      <a:pt x="490" y="482"/>
                    </a:cubicBezTo>
                    <a:cubicBezTo>
                      <a:pt x="476" y="246"/>
                      <a:pt x="476" y="246"/>
                      <a:pt x="476" y="246"/>
                    </a:cubicBezTo>
                    <a:cubicBezTo>
                      <a:pt x="475" y="228"/>
                      <a:pt x="474" y="210"/>
                      <a:pt x="473" y="193"/>
                    </a:cubicBezTo>
                    <a:cubicBezTo>
                      <a:pt x="472" y="173"/>
                      <a:pt x="458" y="157"/>
                      <a:pt x="437" y="157"/>
                    </a:cubicBezTo>
                    <a:cubicBezTo>
                      <a:pt x="396" y="157"/>
                      <a:pt x="396" y="157"/>
                      <a:pt x="396" y="157"/>
                    </a:cubicBezTo>
                    <a:cubicBezTo>
                      <a:pt x="391" y="101"/>
                      <a:pt x="359" y="48"/>
                      <a:pt x="306" y="25"/>
                    </a:cubicBezTo>
                    <a:cubicBezTo>
                      <a:pt x="250" y="0"/>
                      <a:pt x="185" y="16"/>
                      <a:pt x="144" y="62"/>
                    </a:cubicBezTo>
                    <a:cubicBezTo>
                      <a:pt x="121" y="88"/>
                      <a:pt x="107" y="122"/>
                      <a:pt x="104" y="157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45" y="157"/>
                      <a:pt x="30" y="170"/>
                      <a:pt x="27" y="186"/>
                    </a:cubicBezTo>
                    <a:cubicBezTo>
                      <a:pt x="25" y="202"/>
                      <a:pt x="25" y="218"/>
                      <a:pt x="24" y="234"/>
                    </a:cubicBezTo>
                    <a:cubicBezTo>
                      <a:pt x="22" y="268"/>
                      <a:pt x="20" y="302"/>
                      <a:pt x="18" y="337"/>
                    </a:cubicBezTo>
                    <a:cubicBezTo>
                      <a:pt x="14" y="416"/>
                      <a:pt x="9" y="494"/>
                      <a:pt x="4" y="573"/>
                    </a:cubicBezTo>
                    <a:cubicBezTo>
                      <a:pt x="3" y="591"/>
                      <a:pt x="2" y="610"/>
                      <a:pt x="1" y="628"/>
                    </a:cubicBezTo>
                    <a:cubicBezTo>
                      <a:pt x="0" y="648"/>
                      <a:pt x="17" y="664"/>
                      <a:pt x="36" y="664"/>
                    </a:cubicBezTo>
                    <a:cubicBezTo>
                      <a:pt x="464" y="664"/>
                      <a:pt x="464" y="664"/>
                      <a:pt x="464" y="664"/>
                    </a:cubicBezTo>
                    <a:cubicBezTo>
                      <a:pt x="482" y="664"/>
                      <a:pt x="496" y="650"/>
                      <a:pt x="498" y="633"/>
                    </a:cubicBezTo>
                    <a:cubicBezTo>
                      <a:pt x="499" y="632"/>
                      <a:pt x="499" y="630"/>
                      <a:pt x="499" y="629"/>
                    </a:cubicBezTo>
                    <a:cubicBezTo>
                      <a:pt x="499" y="628"/>
                      <a:pt x="499" y="627"/>
                      <a:pt x="499" y="627"/>
                    </a:cubicBezTo>
                    <a:close/>
                    <a:moveTo>
                      <a:pt x="159" y="92"/>
                    </a:moveTo>
                    <a:cubicBezTo>
                      <a:pt x="173" y="72"/>
                      <a:pt x="196" y="55"/>
                      <a:pt x="219" y="48"/>
                    </a:cubicBezTo>
                    <a:cubicBezTo>
                      <a:pt x="233" y="44"/>
                      <a:pt x="244" y="43"/>
                      <a:pt x="259" y="44"/>
                    </a:cubicBezTo>
                    <a:cubicBezTo>
                      <a:pt x="264" y="44"/>
                      <a:pt x="269" y="45"/>
                      <a:pt x="276" y="47"/>
                    </a:cubicBezTo>
                    <a:cubicBezTo>
                      <a:pt x="282" y="48"/>
                      <a:pt x="289" y="51"/>
                      <a:pt x="294" y="53"/>
                    </a:cubicBezTo>
                    <a:cubicBezTo>
                      <a:pt x="319" y="64"/>
                      <a:pt x="337" y="83"/>
                      <a:pt x="350" y="107"/>
                    </a:cubicBezTo>
                    <a:cubicBezTo>
                      <a:pt x="358" y="122"/>
                      <a:pt x="363" y="140"/>
                      <a:pt x="365" y="157"/>
                    </a:cubicBezTo>
                    <a:cubicBezTo>
                      <a:pt x="348" y="157"/>
                      <a:pt x="348" y="157"/>
                      <a:pt x="348" y="157"/>
                    </a:cubicBezTo>
                    <a:cubicBezTo>
                      <a:pt x="342" y="107"/>
                      <a:pt x="303" y="63"/>
                      <a:pt x="250" y="63"/>
                    </a:cubicBezTo>
                    <a:cubicBezTo>
                      <a:pt x="197" y="62"/>
                      <a:pt x="158" y="108"/>
                      <a:pt x="152" y="157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138" y="134"/>
                      <a:pt x="145" y="112"/>
                      <a:pt x="159" y="92"/>
                    </a:cubicBezTo>
                    <a:close/>
                    <a:moveTo>
                      <a:pt x="317" y="157"/>
                    </a:moveTo>
                    <a:cubicBezTo>
                      <a:pt x="183" y="157"/>
                      <a:pt x="183" y="157"/>
                      <a:pt x="183" y="157"/>
                    </a:cubicBezTo>
                    <a:cubicBezTo>
                      <a:pt x="185" y="142"/>
                      <a:pt x="192" y="127"/>
                      <a:pt x="202" y="116"/>
                    </a:cubicBezTo>
                    <a:cubicBezTo>
                      <a:pt x="215" y="102"/>
                      <a:pt x="232" y="94"/>
                      <a:pt x="250" y="94"/>
                    </a:cubicBezTo>
                    <a:cubicBezTo>
                      <a:pt x="268" y="93"/>
                      <a:pt x="285" y="102"/>
                      <a:pt x="298" y="116"/>
                    </a:cubicBezTo>
                    <a:cubicBezTo>
                      <a:pt x="308" y="127"/>
                      <a:pt x="315" y="142"/>
                      <a:pt x="317" y="157"/>
                    </a:cubicBezTo>
                    <a:close/>
                    <a:moveTo>
                      <a:pt x="468" y="630"/>
                    </a:moveTo>
                    <a:cubicBezTo>
                      <a:pt x="468" y="630"/>
                      <a:pt x="468" y="631"/>
                      <a:pt x="468" y="631"/>
                    </a:cubicBezTo>
                    <a:cubicBezTo>
                      <a:pt x="468" y="631"/>
                      <a:pt x="467" y="631"/>
                      <a:pt x="467" y="632"/>
                    </a:cubicBezTo>
                    <a:cubicBezTo>
                      <a:pt x="466" y="632"/>
                      <a:pt x="466" y="633"/>
                      <a:pt x="466" y="633"/>
                    </a:cubicBezTo>
                    <a:cubicBezTo>
                      <a:pt x="466" y="633"/>
                      <a:pt x="466" y="633"/>
                      <a:pt x="465" y="633"/>
                    </a:cubicBezTo>
                    <a:cubicBezTo>
                      <a:pt x="466" y="632"/>
                      <a:pt x="463" y="633"/>
                      <a:pt x="464" y="633"/>
                    </a:cubicBezTo>
                    <a:cubicBezTo>
                      <a:pt x="463" y="633"/>
                      <a:pt x="463" y="633"/>
                      <a:pt x="463" y="633"/>
                    </a:cubicBezTo>
                    <a:cubicBezTo>
                      <a:pt x="36" y="633"/>
                      <a:pt x="36" y="633"/>
                      <a:pt x="36" y="633"/>
                    </a:cubicBezTo>
                    <a:cubicBezTo>
                      <a:pt x="37" y="633"/>
                      <a:pt x="34" y="632"/>
                      <a:pt x="34" y="633"/>
                    </a:cubicBezTo>
                    <a:cubicBezTo>
                      <a:pt x="34" y="632"/>
                      <a:pt x="32" y="630"/>
                      <a:pt x="32" y="631"/>
                    </a:cubicBezTo>
                    <a:cubicBezTo>
                      <a:pt x="32" y="629"/>
                      <a:pt x="31" y="629"/>
                      <a:pt x="32" y="630"/>
                    </a:cubicBezTo>
                    <a:cubicBezTo>
                      <a:pt x="32" y="628"/>
                      <a:pt x="32" y="628"/>
                      <a:pt x="32" y="629"/>
                    </a:cubicBezTo>
                    <a:cubicBezTo>
                      <a:pt x="32" y="628"/>
                      <a:pt x="32" y="627"/>
                      <a:pt x="32" y="626"/>
                    </a:cubicBezTo>
                    <a:cubicBezTo>
                      <a:pt x="33" y="604"/>
                      <a:pt x="33" y="604"/>
                      <a:pt x="33" y="604"/>
                    </a:cubicBezTo>
                    <a:cubicBezTo>
                      <a:pt x="38" y="531"/>
                      <a:pt x="42" y="459"/>
                      <a:pt x="46" y="387"/>
                    </a:cubicBezTo>
                    <a:cubicBezTo>
                      <a:pt x="50" y="324"/>
                      <a:pt x="54" y="261"/>
                      <a:pt x="57" y="199"/>
                    </a:cubicBezTo>
                    <a:cubicBezTo>
                      <a:pt x="57" y="197"/>
                      <a:pt x="57" y="195"/>
                      <a:pt x="58" y="193"/>
                    </a:cubicBezTo>
                    <a:cubicBezTo>
                      <a:pt x="58" y="192"/>
                      <a:pt x="58" y="192"/>
                      <a:pt x="58" y="192"/>
                    </a:cubicBezTo>
                    <a:cubicBezTo>
                      <a:pt x="58" y="193"/>
                      <a:pt x="58" y="190"/>
                      <a:pt x="58" y="190"/>
                    </a:cubicBezTo>
                    <a:cubicBezTo>
                      <a:pt x="58" y="190"/>
                      <a:pt x="60" y="188"/>
                      <a:pt x="60" y="188"/>
                    </a:cubicBezTo>
                    <a:cubicBezTo>
                      <a:pt x="61" y="188"/>
                      <a:pt x="61" y="187"/>
                      <a:pt x="60" y="188"/>
                    </a:cubicBezTo>
                    <a:cubicBezTo>
                      <a:pt x="62" y="188"/>
                      <a:pt x="63" y="188"/>
                      <a:pt x="61" y="188"/>
                    </a:cubicBezTo>
                    <a:cubicBezTo>
                      <a:pt x="66" y="188"/>
                      <a:pt x="70" y="188"/>
                      <a:pt x="75" y="188"/>
                    </a:cubicBezTo>
                    <a:cubicBezTo>
                      <a:pt x="438" y="188"/>
                      <a:pt x="438" y="188"/>
                      <a:pt x="438" y="188"/>
                    </a:cubicBezTo>
                    <a:cubicBezTo>
                      <a:pt x="439" y="188"/>
                      <a:pt x="438" y="188"/>
                      <a:pt x="438" y="188"/>
                    </a:cubicBezTo>
                    <a:cubicBezTo>
                      <a:pt x="438" y="188"/>
                      <a:pt x="439" y="188"/>
                      <a:pt x="439" y="188"/>
                    </a:cubicBezTo>
                    <a:cubicBezTo>
                      <a:pt x="437" y="188"/>
                      <a:pt x="442" y="189"/>
                      <a:pt x="440" y="188"/>
                    </a:cubicBezTo>
                    <a:cubicBezTo>
                      <a:pt x="442" y="190"/>
                      <a:pt x="442" y="190"/>
                      <a:pt x="443" y="191"/>
                    </a:cubicBezTo>
                    <a:cubicBezTo>
                      <a:pt x="442" y="191"/>
                      <a:pt x="442" y="192"/>
                      <a:pt x="442" y="192"/>
                    </a:cubicBezTo>
                    <a:cubicBezTo>
                      <a:pt x="442" y="193"/>
                      <a:pt x="442" y="193"/>
                      <a:pt x="442" y="194"/>
                    </a:cubicBezTo>
                    <a:cubicBezTo>
                      <a:pt x="443" y="197"/>
                      <a:pt x="443" y="199"/>
                      <a:pt x="443" y="202"/>
                    </a:cubicBezTo>
                    <a:cubicBezTo>
                      <a:pt x="443" y="212"/>
                      <a:pt x="444" y="223"/>
                      <a:pt x="445" y="233"/>
                    </a:cubicBezTo>
                    <a:cubicBezTo>
                      <a:pt x="458" y="462"/>
                      <a:pt x="458" y="462"/>
                      <a:pt x="458" y="462"/>
                    </a:cubicBezTo>
                    <a:cubicBezTo>
                      <a:pt x="461" y="517"/>
                      <a:pt x="465" y="572"/>
                      <a:pt x="468" y="628"/>
                    </a:cubicBezTo>
                    <a:cubicBezTo>
                      <a:pt x="468" y="628"/>
                      <a:pt x="468" y="628"/>
                      <a:pt x="468" y="628"/>
                    </a:cubicBezTo>
                    <a:cubicBezTo>
                      <a:pt x="468" y="629"/>
                      <a:pt x="468" y="631"/>
                      <a:pt x="468" y="6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65B806-89B1-4656-B4A0-17C54392180B}"/>
              </a:ext>
            </a:extLst>
          </p:cNvPr>
          <p:cNvGrpSpPr/>
          <p:nvPr/>
        </p:nvGrpSpPr>
        <p:grpSpPr>
          <a:xfrm>
            <a:off x="469770" y="4001345"/>
            <a:ext cx="2368070" cy="338554"/>
            <a:chOff x="469770" y="4001345"/>
            <a:chExt cx="2368070" cy="3385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EBB1A4-A076-45E9-BA80-9ABEFD6AE92E}"/>
                </a:ext>
              </a:extLst>
            </p:cNvPr>
            <p:cNvSpPr txBox="1"/>
            <p:nvPr/>
          </p:nvSpPr>
          <p:spPr>
            <a:xfrm>
              <a:off x="889978" y="4001345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time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FE3D080-3FD1-4C1C-9E01-373D24435128}"/>
                </a:ext>
              </a:extLst>
            </p:cNvPr>
            <p:cNvGrpSpPr/>
            <p:nvPr/>
          </p:nvGrpSpPr>
          <p:grpSpPr>
            <a:xfrm>
              <a:off x="469770" y="4025108"/>
              <a:ext cx="241501" cy="240997"/>
              <a:chOff x="8380413" y="4381500"/>
              <a:chExt cx="1520825" cy="1517650"/>
            </a:xfrm>
            <a:solidFill>
              <a:schemeClr val="bg1"/>
            </a:solidFill>
          </p:grpSpPr>
          <p:sp>
            <p:nvSpPr>
              <p:cNvPr id="34" name="Freeform 71">
                <a:extLst>
                  <a:ext uri="{FF2B5EF4-FFF2-40B4-BE49-F238E27FC236}">
                    <a16:creationId xmlns:a16="http://schemas.microsoft.com/office/drawing/2014/main" id="{585DDF1F-0532-40B7-84B6-CF28E9C0B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276" y="5156200"/>
                <a:ext cx="576263" cy="574675"/>
              </a:xfrm>
              <a:custGeom>
                <a:avLst/>
                <a:gdLst>
                  <a:gd name="T0" fmla="*/ 109 w 232"/>
                  <a:gd name="T1" fmla="*/ 89 h 232"/>
                  <a:gd name="T2" fmla="*/ 31 w 232"/>
                  <a:gd name="T3" fmla="*/ 12 h 232"/>
                  <a:gd name="T4" fmla="*/ 12 w 232"/>
                  <a:gd name="T5" fmla="*/ 31 h 232"/>
                  <a:gd name="T6" fmla="*/ 123 w 232"/>
                  <a:gd name="T7" fmla="*/ 142 h 232"/>
                  <a:gd name="T8" fmla="*/ 201 w 232"/>
                  <a:gd name="T9" fmla="*/ 220 h 232"/>
                  <a:gd name="T10" fmla="*/ 220 w 232"/>
                  <a:gd name="T11" fmla="*/ 200 h 232"/>
                  <a:gd name="T12" fmla="*/ 109 w 232"/>
                  <a:gd name="T13" fmla="*/ 8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232">
                    <a:moveTo>
                      <a:pt x="109" y="89"/>
                    </a:moveTo>
                    <a:cubicBezTo>
                      <a:pt x="83" y="63"/>
                      <a:pt x="57" y="38"/>
                      <a:pt x="31" y="12"/>
                    </a:cubicBezTo>
                    <a:cubicBezTo>
                      <a:pt x="19" y="0"/>
                      <a:pt x="0" y="19"/>
                      <a:pt x="12" y="31"/>
                    </a:cubicBezTo>
                    <a:cubicBezTo>
                      <a:pt x="49" y="68"/>
                      <a:pt x="86" y="105"/>
                      <a:pt x="123" y="142"/>
                    </a:cubicBezTo>
                    <a:cubicBezTo>
                      <a:pt x="149" y="168"/>
                      <a:pt x="175" y="194"/>
                      <a:pt x="201" y="220"/>
                    </a:cubicBezTo>
                    <a:cubicBezTo>
                      <a:pt x="213" y="232"/>
                      <a:pt x="232" y="213"/>
                      <a:pt x="220" y="200"/>
                    </a:cubicBezTo>
                    <a:cubicBezTo>
                      <a:pt x="183" y="163"/>
                      <a:pt x="146" y="126"/>
                      <a:pt x="109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72">
                <a:extLst>
                  <a:ext uri="{FF2B5EF4-FFF2-40B4-BE49-F238E27FC236}">
                    <a16:creationId xmlns:a16="http://schemas.microsoft.com/office/drawing/2014/main" id="{4E428FFC-7F48-4D8C-8129-FBFF9F2071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80413" y="4381500"/>
                <a:ext cx="1520825" cy="1517650"/>
              </a:xfrm>
              <a:custGeom>
                <a:avLst/>
                <a:gdLst>
                  <a:gd name="T0" fmla="*/ 612 w 612"/>
                  <a:gd name="T1" fmla="*/ 266 h 612"/>
                  <a:gd name="T2" fmla="*/ 611 w 612"/>
                  <a:gd name="T3" fmla="*/ 257 h 612"/>
                  <a:gd name="T4" fmla="*/ 609 w 612"/>
                  <a:gd name="T5" fmla="*/ 220 h 612"/>
                  <a:gd name="T6" fmla="*/ 604 w 612"/>
                  <a:gd name="T7" fmla="*/ 113 h 612"/>
                  <a:gd name="T8" fmla="*/ 600 w 612"/>
                  <a:gd name="T9" fmla="*/ 51 h 612"/>
                  <a:gd name="T10" fmla="*/ 559 w 612"/>
                  <a:gd name="T11" fmla="*/ 11 h 612"/>
                  <a:gd name="T12" fmla="*/ 532 w 612"/>
                  <a:gd name="T13" fmla="*/ 10 h 612"/>
                  <a:gd name="T14" fmla="*/ 349 w 612"/>
                  <a:gd name="T15" fmla="*/ 0 h 612"/>
                  <a:gd name="T16" fmla="*/ 326 w 612"/>
                  <a:gd name="T17" fmla="*/ 5 h 612"/>
                  <a:gd name="T18" fmla="*/ 319 w 612"/>
                  <a:gd name="T19" fmla="*/ 9 h 612"/>
                  <a:gd name="T20" fmla="*/ 235 w 612"/>
                  <a:gd name="T21" fmla="*/ 93 h 612"/>
                  <a:gd name="T22" fmla="*/ 83 w 612"/>
                  <a:gd name="T23" fmla="*/ 245 h 612"/>
                  <a:gd name="T24" fmla="*/ 28 w 612"/>
                  <a:gd name="T25" fmla="*/ 299 h 612"/>
                  <a:gd name="T26" fmla="*/ 15 w 612"/>
                  <a:gd name="T27" fmla="*/ 313 h 612"/>
                  <a:gd name="T28" fmla="*/ 0 w 612"/>
                  <a:gd name="T29" fmla="*/ 348 h 612"/>
                  <a:gd name="T30" fmla="*/ 37 w 612"/>
                  <a:gd name="T31" fmla="*/ 403 h 612"/>
                  <a:gd name="T32" fmla="*/ 104 w 612"/>
                  <a:gd name="T33" fmla="*/ 470 h 612"/>
                  <a:gd name="T34" fmla="*/ 228 w 612"/>
                  <a:gd name="T35" fmla="*/ 594 h 612"/>
                  <a:gd name="T36" fmla="*/ 267 w 612"/>
                  <a:gd name="T37" fmla="*/ 612 h 612"/>
                  <a:gd name="T38" fmla="*/ 299 w 612"/>
                  <a:gd name="T39" fmla="*/ 597 h 612"/>
                  <a:gd name="T40" fmla="*/ 337 w 612"/>
                  <a:gd name="T41" fmla="*/ 559 h 612"/>
                  <a:gd name="T42" fmla="*/ 483 w 612"/>
                  <a:gd name="T43" fmla="*/ 413 h 612"/>
                  <a:gd name="T44" fmla="*/ 597 w 612"/>
                  <a:gd name="T45" fmla="*/ 299 h 612"/>
                  <a:gd name="T46" fmla="*/ 603 w 612"/>
                  <a:gd name="T47" fmla="*/ 293 h 612"/>
                  <a:gd name="T48" fmla="*/ 606 w 612"/>
                  <a:gd name="T49" fmla="*/ 287 h 612"/>
                  <a:gd name="T50" fmla="*/ 612 w 612"/>
                  <a:gd name="T51" fmla="*/ 266 h 612"/>
                  <a:gd name="T52" fmla="*/ 584 w 612"/>
                  <a:gd name="T53" fmla="*/ 273 h 612"/>
                  <a:gd name="T54" fmla="*/ 582 w 612"/>
                  <a:gd name="T55" fmla="*/ 276 h 612"/>
                  <a:gd name="T56" fmla="*/ 500 w 612"/>
                  <a:gd name="T57" fmla="*/ 358 h 612"/>
                  <a:gd name="T58" fmla="*/ 348 w 612"/>
                  <a:gd name="T59" fmla="*/ 510 h 612"/>
                  <a:gd name="T60" fmla="*/ 293 w 612"/>
                  <a:gd name="T61" fmla="*/ 564 h 612"/>
                  <a:gd name="T62" fmla="*/ 280 w 612"/>
                  <a:gd name="T63" fmla="*/ 578 h 612"/>
                  <a:gd name="T64" fmla="*/ 277 w 612"/>
                  <a:gd name="T65" fmla="*/ 580 h 612"/>
                  <a:gd name="T66" fmla="*/ 272 w 612"/>
                  <a:gd name="T67" fmla="*/ 584 h 612"/>
                  <a:gd name="T68" fmla="*/ 265 w 612"/>
                  <a:gd name="T69" fmla="*/ 585 h 612"/>
                  <a:gd name="T70" fmla="*/ 263 w 612"/>
                  <a:gd name="T71" fmla="*/ 585 h 612"/>
                  <a:gd name="T72" fmla="*/ 257 w 612"/>
                  <a:gd name="T73" fmla="*/ 583 h 612"/>
                  <a:gd name="T74" fmla="*/ 243 w 612"/>
                  <a:gd name="T75" fmla="*/ 571 h 612"/>
                  <a:gd name="T76" fmla="*/ 222 w 612"/>
                  <a:gd name="T77" fmla="*/ 550 h 612"/>
                  <a:gd name="T78" fmla="*/ 151 w 612"/>
                  <a:gd name="T79" fmla="*/ 479 h 612"/>
                  <a:gd name="T80" fmla="*/ 35 w 612"/>
                  <a:gd name="T81" fmla="*/ 363 h 612"/>
                  <a:gd name="T82" fmla="*/ 28 w 612"/>
                  <a:gd name="T83" fmla="*/ 353 h 612"/>
                  <a:gd name="T84" fmla="*/ 32 w 612"/>
                  <a:gd name="T85" fmla="*/ 334 h 612"/>
                  <a:gd name="T86" fmla="*/ 40 w 612"/>
                  <a:gd name="T87" fmla="*/ 326 h 612"/>
                  <a:gd name="T88" fmla="*/ 86 w 612"/>
                  <a:gd name="T89" fmla="*/ 280 h 612"/>
                  <a:gd name="T90" fmla="*/ 236 w 612"/>
                  <a:gd name="T91" fmla="*/ 130 h 612"/>
                  <a:gd name="T92" fmla="*/ 335 w 612"/>
                  <a:gd name="T93" fmla="*/ 30 h 612"/>
                  <a:gd name="T94" fmla="*/ 339 w 612"/>
                  <a:gd name="T95" fmla="*/ 28 h 612"/>
                  <a:gd name="T96" fmla="*/ 358 w 612"/>
                  <a:gd name="T97" fmla="*/ 28 h 612"/>
                  <a:gd name="T98" fmla="*/ 398 w 612"/>
                  <a:gd name="T99" fmla="*/ 30 h 612"/>
                  <a:gd name="T100" fmla="*/ 505 w 612"/>
                  <a:gd name="T101" fmla="*/ 35 h 612"/>
                  <a:gd name="T102" fmla="*/ 546 w 612"/>
                  <a:gd name="T103" fmla="*/ 38 h 612"/>
                  <a:gd name="T104" fmla="*/ 558 w 612"/>
                  <a:gd name="T105" fmla="*/ 38 h 612"/>
                  <a:gd name="T106" fmla="*/ 565 w 612"/>
                  <a:gd name="T107" fmla="*/ 39 h 612"/>
                  <a:gd name="T108" fmla="*/ 574 w 612"/>
                  <a:gd name="T109" fmla="*/ 51 h 612"/>
                  <a:gd name="T110" fmla="*/ 574 w 612"/>
                  <a:gd name="T111" fmla="*/ 59 h 612"/>
                  <a:gd name="T112" fmla="*/ 576 w 612"/>
                  <a:gd name="T113" fmla="*/ 95 h 612"/>
                  <a:gd name="T114" fmla="*/ 585 w 612"/>
                  <a:gd name="T115" fmla="*/ 267 h 612"/>
                  <a:gd name="T116" fmla="*/ 584 w 612"/>
                  <a:gd name="T117" fmla="*/ 273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2" h="612">
                    <a:moveTo>
                      <a:pt x="612" y="266"/>
                    </a:moveTo>
                    <a:cubicBezTo>
                      <a:pt x="612" y="263"/>
                      <a:pt x="611" y="260"/>
                      <a:pt x="611" y="257"/>
                    </a:cubicBezTo>
                    <a:cubicBezTo>
                      <a:pt x="611" y="245"/>
                      <a:pt x="610" y="232"/>
                      <a:pt x="609" y="220"/>
                    </a:cubicBezTo>
                    <a:cubicBezTo>
                      <a:pt x="607" y="184"/>
                      <a:pt x="606" y="148"/>
                      <a:pt x="604" y="113"/>
                    </a:cubicBezTo>
                    <a:cubicBezTo>
                      <a:pt x="603" y="92"/>
                      <a:pt x="601" y="71"/>
                      <a:pt x="600" y="51"/>
                    </a:cubicBezTo>
                    <a:cubicBezTo>
                      <a:pt x="599" y="28"/>
                      <a:pt x="581" y="12"/>
                      <a:pt x="559" y="11"/>
                    </a:cubicBezTo>
                    <a:cubicBezTo>
                      <a:pt x="550" y="11"/>
                      <a:pt x="541" y="10"/>
                      <a:pt x="532" y="10"/>
                    </a:cubicBezTo>
                    <a:cubicBezTo>
                      <a:pt x="471" y="7"/>
                      <a:pt x="410" y="3"/>
                      <a:pt x="349" y="0"/>
                    </a:cubicBezTo>
                    <a:cubicBezTo>
                      <a:pt x="340" y="0"/>
                      <a:pt x="333" y="1"/>
                      <a:pt x="326" y="5"/>
                    </a:cubicBezTo>
                    <a:cubicBezTo>
                      <a:pt x="323" y="6"/>
                      <a:pt x="321" y="7"/>
                      <a:pt x="319" y="9"/>
                    </a:cubicBezTo>
                    <a:cubicBezTo>
                      <a:pt x="291" y="37"/>
                      <a:pt x="263" y="65"/>
                      <a:pt x="235" y="93"/>
                    </a:cubicBezTo>
                    <a:cubicBezTo>
                      <a:pt x="184" y="144"/>
                      <a:pt x="133" y="194"/>
                      <a:pt x="83" y="245"/>
                    </a:cubicBezTo>
                    <a:cubicBezTo>
                      <a:pt x="65" y="263"/>
                      <a:pt x="46" y="281"/>
                      <a:pt x="28" y="299"/>
                    </a:cubicBezTo>
                    <a:cubicBezTo>
                      <a:pt x="24" y="304"/>
                      <a:pt x="19" y="308"/>
                      <a:pt x="15" y="313"/>
                    </a:cubicBezTo>
                    <a:cubicBezTo>
                      <a:pt x="5" y="322"/>
                      <a:pt x="0" y="334"/>
                      <a:pt x="0" y="348"/>
                    </a:cubicBezTo>
                    <a:cubicBezTo>
                      <a:pt x="1" y="372"/>
                      <a:pt x="21" y="387"/>
                      <a:pt x="37" y="403"/>
                    </a:cubicBezTo>
                    <a:cubicBezTo>
                      <a:pt x="59" y="425"/>
                      <a:pt x="81" y="448"/>
                      <a:pt x="104" y="470"/>
                    </a:cubicBezTo>
                    <a:cubicBezTo>
                      <a:pt x="228" y="594"/>
                      <a:pt x="228" y="594"/>
                      <a:pt x="228" y="594"/>
                    </a:cubicBezTo>
                    <a:cubicBezTo>
                      <a:pt x="238" y="605"/>
                      <a:pt x="251" y="612"/>
                      <a:pt x="267" y="612"/>
                    </a:cubicBezTo>
                    <a:cubicBezTo>
                      <a:pt x="280" y="611"/>
                      <a:pt x="290" y="605"/>
                      <a:pt x="299" y="597"/>
                    </a:cubicBezTo>
                    <a:cubicBezTo>
                      <a:pt x="312" y="584"/>
                      <a:pt x="324" y="571"/>
                      <a:pt x="337" y="559"/>
                    </a:cubicBezTo>
                    <a:cubicBezTo>
                      <a:pt x="483" y="413"/>
                      <a:pt x="483" y="413"/>
                      <a:pt x="483" y="413"/>
                    </a:cubicBezTo>
                    <a:cubicBezTo>
                      <a:pt x="521" y="375"/>
                      <a:pt x="559" y="337"/>
                      <a:pt x="597" y="299"/>
                    </a:cubicBezTo>
                    <a:cubicBezTo>
                      <a:pt x="599" y="297"/>
                      <a:pt x="601" y="295"/>
                      <a:pt x="603" y="293"/>
                    </a:cubicBezTo>
                    <a:cubicBezTo>
                      <a:pt x="605" y="291"/>
                      <a:pt x="606" y="289"/>
                      <a:pt x="606" y="287"/>
                    </a:cubicBezTo>
                    <a:cubicBezTo>
                      <a:pt x="610" y="280"/>
                      <a:pt x="612" y="274"/>
                      <a:pt x="612" y="266"/>
                    </a:cubicBezTo>
                    <a:close/>
                    <a:moveTo>
                      <a:pt x="584" y="273"/>
                    </a:moveTo>
                    <a:cubicBezTo>
                      <a:pt x="583" y="274"/>
                      <a:pt x="582" y="275"/>
                      <a:pt x="582" y="276"/>
                    </a:cubicBezTo>
                    <a:cubicBezTo>
                      <a:pt x="500" y="358"/>
                      <a:pt x="500" y="358"/>
                      <a:pt x="500" y="358"/>
                    </a:cubicBezTo>
                    <a:cubicBezTo>
                      <a:pt x="449" y="409"/>
                      <a:pt x="398" y="459"/>
                      <a:pt x="348" y="510"/>
                    </a:cubicBezTo>
                    <a:cubicBezTo>
                      <a:pt x="329" y="528"/>
                      <a:pt x="311" y="546"/>
                      <a:pt x="293" y="564"/>
                    </a:cubicBezTo>
                    <a:cubicBezTo>
                      <a:pt x="289" y="569"/>
                      <a:pt x="284" y="573"/>
                      <a:pt x="280" y="578"/>
                    </a:cubicBezTo>
                    <a:cubicBezTo>
                      <a:pt x="277" y="580"/>
                      <a:pt x="277" y="580"/>
                      <a:pt x="277" y="580"/>
                    </a:cubicBezTo>
                    <a:cubicBezTo>
                      <a:pt x="276" y="582"/>
                      <a:pt x="274" y="583"/>
                      <a:pt x="272" y="584"/>
                    </a:cubicBezTo>
                    <a:cubicBezTo>
                      <a:pt x="269" y="585"/>
                      <a:pt x="268" y="585"/>
                      <a:pt x="265" y="585"/>
                    </a:cubicBezTo>
                    <a:cubicBezTo>
                      <a:pt x="265" y="585"/>
                      <a:pt x="262" y="584"/>
                      <a:pt x="263" y="585"/>
                    </a:cubicBezTo>
                    <a:cubicBezTo>
                      <a:pt x="261" y="584"/>
                      <a:pt x="259" y="584"/>
                      <a:pt x="257" y="583"/>
                    </a:cubicBezTo>
                    <a:cubicBezTo>
                      <a:pt x="252" y="581"/>
                      <a:pt x="247" y="576"/>
                      <a:pt x="243" y="571"/>
                    </a:cubicBezTo>
                    <a:cubicBezTo>
                      <a:pt x="236" y="564"/>
                      <a:pt x="229" y="557"/>
                      <a:pt x="222" y="550"/>
                    </a:cubicBezTo>
                    <a:cubicBezTo>
                      <a:pt x="151" y="479"/>
                      <a:pt x="151" y="479"/>
                      <a:pt x="151" y="479"/>
                    </a:cubicBezTo>
                    <a:cubicBezTo>
                      <a:pt x="112" y="441"/>
                      <a:pt x="74" y="402"/>
                      <a:pt x="35" y="363"/>
                    </a:cubicBezTo>
                    <a:cubicBezTo>
                      <a:pt x="32" y="360"/>
                      <a:pt x="29" y="356"/>
                      <a:pt x="28" y="353"/>
                    </a:cubicBezTo>
                    <a:cubicBezTo>
                      <a:pt x="26" y="346"/>
                      <a:pt x="27" y="339"/>
                      <a:pt x="32" y="334"/>
                    </a:cubicBezTo>
                    <a:cubicBezTo>
                      <a:pt x="34" y="331"/>
                      <a:pt x="37" y="329"/>
                      <a:pt x="40" y="326"/>
                    </a:cubicBezTo>
                    <a:cubicBezTo>
                      <a:pt x="55" y="311"/>
                      <a:pt x="71" y="295"/>
                      <a:pt x="86" y="280"/>
                    </a:cubicBezTo>
                    <a:cubicBezTo>
                      <a:pt x="136" y="230"/>
                      <a:pt x="186" y="180"/>
                      <a:pt x="236" y="130"/>
                    </a:cubicBezTo>
                    <a:cubicBezTo>
                      <a:pt x="269" y="96"/>
                      <a:pt x="302" y="63"/>
                      <a:pt x="335" y="30"/>
                    </a:cubicBezTo>
                    <a:cubicBezTo>
                      <a:pt x="337" y="30"/>
                      <a:pt x="338" y="29"/>
                      <a:pt x="339" y="28"/>
                    </a:cubicBezTo>
                    <a:cubicBezTo>
                      <a:pt x="342" y="25"/>
                      <a:pt x="353" y="27"/>
                      <a:pt x="358" y="28"/>
                    </a:cubicBezTo>
                    <a:cubicBezTo>
                      <a:pt x="371" y="28"/>
                      <a:pt x="384" y="29"/>
                      <a:pt x="398" y="30"/>
                    </a:cubicBezTo>
                    <a:cubicBezTo>
                      <a:pt x="434" y="32"/>
                      <a:pt x="469" y="33"/>
                      <a:pt x="505" y="35"/>
                    </a:cubicBezTo>
                    <a:cubicBezTo>
                      <a:pt x="519" y="36"/>
                      <a:pt x="533" y="37"/>
                      <a:pt x="546" y="38"/>
                    </a:cubicBezTo>
                    <a:cubicBezTo>
                      <a:pt x="550" y="38"/>
                      <a:pt x="554" y="38"/>
                      <a:pt x="558" y="38"/>
                    </a:cubicBezTo>
                    <a:cubicBezTo>
                      <a:pt x="561" y="38"/>
                      <a:pt x="562" y="38"/>
                      <a:pt x="565" y="39"/>
                    </a:cubicBezTo>
                    <a:cubicBezTo>
                      <a:pt x="569" y="41"/>
                      <a:pt x="573" y="47"/>
                      <a:pt x="574" y="51"/>
                    </a:cubicBezTo>
                    <a:cubicBezTo>
                      <a:pt x="574" y="54"/>
                      <a:pt x="574" y="57"/>
                      <a:pt x="574" y="59"/>
                    </a:cubicBezTo>
                    <a:cubicBezTo>
                      <a:pt x="575" y="71"/>
                      <a:pt x="575" y="83"/>
                      <a:pt x="576" y="95"/>
                    </a:cubicBezTo>
                    <a:cubicBezTo>
                      <a:pt x="579" y="152"/>
                      <a:pt x="582" y="209"/>
                      <a:pt x="585" y="267"/>
                    </a:cubicBezTo>
                    <a:cubicBezTo>
                      <a:pt x="585" y="269"/>
                      <a:pt x="585" y="272"/>
                      <a:pt x="584" y="2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73">
                <a:extLst>
                  <a:ext uri="{FF2B5EF4-FFF2-40B4-BE49-F238E27FC236}">
                    <a16:creationId xmlns:a16="http://schemas.microsoft.com/office/drawing/2014/main" id="{FEC76634-AF71-4FE0-BDDD-032CB847C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2601" y="4637088"/>
                <a:ext cx="277813" cy="277813"/>
              </a:xfrm>
              <a:custGeom>
                <a:avLst/>
                <a:gdLst>
                  <a:gd name="T0" fmla="*/ 20 w 112"/>
                  <a:gd name="T1" fmla="*/ 21 h 112"/>
                  <a:gd name="T2" fmla="*/ 18 w 112"/>
                  <a:gd name="T3" fmla="*/ 91 h 112"/>
                  <a:gd name="T4" fmla="*/ 20 w 112"/>
                  <a:gd name="T5" fmla="*/ 93 h 112"/>
                  <a:gd name="T6" fmla="*/ 21 w 112"/>
                  <a:gd name="T7" fmla="*/ 94 h 112"/>
                  <a:gd name="T8" fmla="*/ 91 w 112"/>
                  <a:gd name="T9" fmla="*/ 93 h 112"/>
                  <a:gd name="T10" fmla="*/ 91 w 112"/>
                  <a:gd name="T11" fmla="*/ 21 h 112"/>
                  <a:gd name="T12" fmla="*/ 20 w 112"/>
                  <a:gd name="T13" fmla="*/ 21 h 112"/>
                  <a:gd name="T14" fmla="*/ 72 w 112"/>
                  <a:gd name="T15" fmla="*/ 73 h 112"/>
                  <a:gd name="T16" fmla="*/ 39 w 112"/>
                  <a:gd name="T17" fmla="*/ 73 h 112"/>
                  <a:gd name="T18" fmla="*/ 39 w 112"/>
                  <a:gd name="T19" fmla="*/ 40 h 112"/>
                  <a:gd name="T20" fmla="*/ 72 w 112"/>
                  <a:gd name="T21" fmla="*/ 40 h 112"/>
                  <a:gd name="T22" fmla="*/ 72 w 112"/>
                  <a:gd name="T23" fmla="*/ 7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2" h="112">
                    <a:moveTo>
                      <a:pt x="20" y="21"/>
                    </a:moveTo>
                    <a:cubicBezTo>
                      <a:pt x="0" y="40"/>
                      <a:pt x="1" y="71"/>
                      <a:pt x="18" y="91"/>
                    </a:cubicBezTo>
                    <a:cubicBezTo>
                      <a:pt x="19" y="92"/>
                      <a:pt x="19" y="92"/>
                      <a:pt x="20" y="93"/>
                    </a:cubicBezTo>
                    <a:cubicBezTo>
                      <a:pt x="20" y="93"/>
                      <a:pt x="20" y="93"/>
                      <a:pt x="21" y="94"/>
                    </a:cubicBezTo>
                    <a:cubicBezTo>
                      <a:pt x="41" y="112"/>
                      <a:pt x="72" y="111"/>
                      <a:pt x="91" y="93"/>
                    </a:cubicBezTo>
                    <a:cubicBezTo>
                      <a:pt x="112" y="73"/>
                      <a:pt x="110" y="40"/>
                      <a:pt x="91" y="21"/>
                    </a:cubicBezTo>
                    <a:cubicBezTo>
                      <a:pt x="72" y="0"/>
                      <a:pt x="39" y="2"/>
                      <a:pt x="20" y="21"/>
                    </a:cubicBezTo>
                    <a:close/>
                    <a:moveTo>
                      <a:pt x="72" y="73"/>
                    </a:moveTo>
                    <a:cubicBezTo>
                      <a:pt x="63" y="83"/>
                      <a:pt x="48" y="83"/>
                      <a:pt x="39" y="73"/>
                    </a:cubicBezTo>
                    <a:cubicBezTo>
                      <a:pt x="29" y="64"/>
                      <a:pt x="29" y="49"/>
                      <a:pt x="39" y="40"/>
                    </a:cubicBezTo>
                    <a:cubicBezTo>
                      <a:pt x="48" y="30"/>
                      <a:pt x="63" y="31"/>
                      <a:pt x="72" y="40"/>
                    </a:cubicBezTo>
                    <a:cubicBezTo>
                      <a:pt x="82" y="49"/>
                      <a:pt x="81" y="64"/>
                      <a:pt x="7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13380E2-FB2D-4182-B938-7C7F0215A872}"/>
              </a:ext>
            </a:extLst>
          </p:cNvPr>
          <p:cNvGrpSpPr/>
          <p:nvPr/>
        </p:nvGrpSpPr>
        <p:grpSpPr>
          <a:xfrm>
            <a:off x="477155" y="4656701"/>
            <a:ext cx="2360685" cy="584775"/>
            <a:chOff x="477155" y="4656701"/>
            <a:chExt cx="2360685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1181D5-94EC-40E4-A7EA-1AD76AC5F0F1}"/>
                </a:ext>
              </a:extLst>
            </p:cNvPr>
            <p:cNvSpPr txBox="1"/>
            <p:nvPr/>
          </p:nvSpPr>
          <p:spPr>
            <a:xfrm>
              <a:off x="889978" y="4656701"/>
              <a:ext cx="19478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Ranking</a:t>
              </a:r>
            </a:p>
            <a:p>
              <a:endParaRPr lang="en-US" sz="1600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4B83969-E0C5-469F-A4F3-13435F832B85}"/>
                </a:ext>
              </a:extLst>
            </p:cNvPr>
            <p:cNvGrpSpPr/>
            <p:nvPr/>
          </p:nvGrpSpPr>
          <p:grpSpPr>
            <a:xfrm>
              <a:off x="477155" y="4688508"/>
              <a:ext cx="226730" cy="229772"/>
              <a:chOff x="8375651" y="4357688"/>
              <a:chExt cx="1538288" cy="1558925"/>
            </a:xfrm>
            <a:solidFill>
              <a:schemeClr val="bg1"/>
            </a:solidFill>
          </p:grpSpPr>
          <p:sp>
            <p:nvSpPr>
              <p:cNvPr id="38" name="Freeform 77">
                <a:extLst>
                  <a:ext uri="{FF2B5EF4-FFF2-40B4-BE49-F238E27FC236}">
                    <a16:creationId xmlns:a16="http://schemas.microsoft.com/office/drawing/2014/main" id="{A5AF8656-5FD2-4287-91C1-892C3F470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8251" y="4357688"/>
                <a:ext cx="571500" cy="552450"/>
              </a:xfrm>
              <a:custGeom>
                <a:avLst/>
                <a:gdLst>
                  <a:gd name="T0" fmla="*/ 32 w 230"/>
                  <a:gd name="T1" fmla="*/ 210 h 223"/>
                  <a:gd name="T2" fmla="*/ 114 w 230"/>
                  <a:gd name="T3" fmla="*/ 176 h 223"/>
                  <a:gd name="T4" fmla="*/ 120 w 230"/>
                  <a:gd name="T5" fmla="*/ 176 h 223"/>
                  <a:gd name="T6" fmla="*/ 199 w 230"/>
                  <a:gd name="T7" fmla="*/ 211 h 223"/>
                  <a:gd name="T8" fmla="*/ 218 w 230"/>
                  <a:gd name="T9" fmla="*/ 191 h 223"/>
                  <a:gd name="T10" fmla="*/ 131 w 230"/>
                  <a:gd name="T11" fmla="*/ 149 h 223"/>
                  <a:gd name="T12" fmla="*/ 131 w 230"/>
                  <a:gd name="T13" fmla="*/ 116 h 223"/>
                  <a:gd name="T14" fmla="*/ 169 w 230"/>
                  <a:gd name="T15" fmla="*/ 81 h 223"/>
                  <a:gd name="T16" fmla="*/ 154 w 230"/>
                  <a:gd name="T17" fmla="*/ 19 h 223"/>
                  <a:gd name="T18" fmla="*/ 90 w 230"/>
                  <a:gd name="T19" fmla="*/ 10 h 223"/>
                  <a:gd name="T20" fmla="*/ 58 w 230"/>
                  <a:gd name="T21" fmla="*/ 63 h 223"/>
                  <a:gd name="T22" fmla="*/ 85 w 230"/>
                  <a:gd name="T23" fmla="*/ 63 h 223"/>
                  <a:gd name="T24" fmla="*/ 102 w 230"/>
                  <a:gd name="T25" fmla="*/ 34 h 223"/>
                  <a:gd name="T26" fmla="*/ 135 w 230"/>
                  <a:gd name="T27" fmla="*/ 39 h 223"/>
                  <a:gd name="T28" fmla="*/ 143 w 230"/>
                  <a:gd name="T29" fmla="*/ 72 h 223"/>
                  <a:gd name="T30" fmla="*/ 117 w 230"/>
                  <a:gd name="T31" fmla="*/ 91 h 223"/>
                  <a:gd name="T32" fmla="*/ 104 w 230"/>
                  <a:gd name="T33" fmla="*/ 105 h 223"/>
                  <a:gd name="T34" fmla="*/ 104 w 230"/>
                  <a:gd name="T35" fmla="*/ 149 h 223"/>
                  <a:gd name="T36" fmla="*/ 12 w 230"/>
                  <a:gd name="T37" fmla="*/ 191 h 223"/>
                  <a:gd name="T38" fmla="*/ 32 w 230"/>
                  <a:gd name="T39" fmla="*/ 21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0" h="223">
                    <a:moveTo>
                      <a:pt x="32" y="210"/>
                    </a:moveTo>
                    <a:cubicBezTo>
                      <a:pt x="54" y="187"/>
                      <a:pt x="84" y="176"/>
                      <a:pt x="114" y="176"/>
                    </a:cubicBezTo>
                    <a:cubicBezTo>
                      <a:pt x="116" y="176"/>
                      <a:pt x="118" y="176"/>
                      <a:pt x="120" y="176"/>
                    </a:cubicBezTo>
                    <a:cubicBezTo>
                      <a:pt x="149" y="177"/>
                      <a:pt x="177" y="189"/>
                      <a:pt x="199" y="211"/>
                    </a:cubicBezTo>
                    <a:cubicBezTo>
                      <a:pt x="211" y="223"/>
                      <a:pt x="230" y="204"/>
                      <a:pt x="218" y="191"/>
                    </a:cubicBezTo>
                    <a:cubicBezTo>
                      <a:pt x="194" y="168"/>
                      <a:pt x="164" y="153"/>
                      <a:pt x="131" y="149"/>
                    </a:cubicBezTo>
                    <a:cubicBezTo>
                      <a:pt x="131" y="116"/>
                      <a:pt x="131" y="116"/>
                      <a:pt x="131" y="116"/>
                    </a:cubicBezTo>
                    <a:cubicBezTo>
                      <a:pt x="148" y="111"/>
                      <a:pt x="162" y="98"/>
                      <a:pt x="169" y="81"/>
                    </a:cubicBezTo>
                    <a:cubicBezTo>
                      <a:pt x="177" y="60"/>
                      <a:pt x="170" y="34"/>
                      <a:pt x="154" y="19"/>
                    </a:cubicBezTo>
                    <a:cubicBezTo>
                      <a:pt x="137" y="3"/>
                      <a:pt x="111" y="0"/>
                      <a:pt x="90" y="10"/>
                    </a:cubicBezTo>
                    <a:cubicBezTo>
                      <a:pt x="70" y="19"/>
                      <a:pt x="57" y="42"/>
                      <a:pt x="58" y="63"/>
                    </a:cubicBezTo>
                    <a:cubicBezTo>
                      <a:pt x="58" y="81"/>
                      <a:pt x="86" y="81"/>
                      <a:pt x="85" y="63"/>
                    </a:cubicBezTo>
                    <a:cubicBezTo>
                      <a:pt x="85" y="50"/>
                      <a:pt x="91" y="40"/>
                      <a:pt x="102" y="34"/>
                    </a:cubicBezTo>
                    <a:cubicBezTo>
                      <a:pt x="112" y="29"/>
                      <a:pt x="127" y="31"/>
                      <a:pt x="135" y="39"/>
                    </a:cubicBezTo>
                    <a:cubicBezTo>
                      <a:pt x="145" y="47"/>
                      <a:pt x="147" y="60"/>
                      <a:pt x="143" y="72"/>
                    </a:cubicBezTo>
                    <a:cubicBezTo>
                      <a:pt x="140" y="83"/>
                      <a:pt x="128" y="91"/>
                      <a:pt x="117" y="91"/>
                    </a:cubicBezTo>
                    <a:cubicBezTo>
                      <a:pt x="110" y="92"/>
                      <a:pt x="104" y="97"/>
                      <a:pt x="104" y="105"/>
                    </a:cubicBezTo>
                    <a:cubicBezTo>
                      <a:pt x="104" y="149"/>
                      <a:pt x="104" y="149"/>
                      <a:pt x="104" y="149"/>
                    </a:cubicBezTo>
                    <a:cubicBezTo>
                      <a:pt x="69" y="151"/>
                      <a:pt x="37" y="167"/>
                      <a:pt x="12" y="191"/>
                    </a:cubicBezTo>
                    <a:cubicBezTo>
                      <a:pt x="0" y="203"/>
                      <a:pt x="19" y="222"/>
                      <a:pt x="32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78">
                <a:extLst>
                  <a:ext uri="{FF2B5EF4-FFF2-40B4-BE49-F238E27FC236}">
                    <a16:creationId xmlns:a16="http://schemas.microsoft.com/office/drawing/2014/main" id="{1161B377-93C6-4805-8A3C-9DD2B3599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75651" y="4846638"/>
                <a:ext cx="1538288" cy="1069975"/>
              </a:xfrm>
              <a:custGeom>
                <a:avLst/>
                <a:gdLst>
                  <a:gd name="T0" fmla="*/ 620 w 620"/>
                  <a:gd name="T1" fmla="*/ 391 h 432"/>
                  <a:gd name="T2" fmla="*/ 620 w 620"/>
                  <a:gd name="T3" fmla="*/ 60 h 432"/>
                  <a:gd name="T4" fmla="*/ 610 w 620"/>
                  <a:gd name="T5" fmla="*/ 47 h 432"/>
                  <a:gd name="T6" fmla="*/ 456 w 620"/>
                  <a:gd name="T7" fmla="*/ 3 h 432"/>
                  <a:gd name="T8" fmla="*/ 453 w 620"/>
                  <a:gd name="T9" fmla="*/ 3 h 432"/>
                  <a:gd name="T10" fmla="*/ 436 w 620"/>
                  <a:gd name="T11" fmla="*/ 19 h 432"/>
                  <a:gd name="T12" fmla="*/ 424 w 620"/>
                  <a:gd name="T13" fmla="*/ 83 h 432"/>
                  <a:gd name="T14" fmla="*/ 372 w 620"/>
                  <a:gd name="T15" fmla="*/ 131 h 432"/>
                  <a:gd name="T16" fmla="*/ 226 w 620"/>
                  <a:gd name="T17" fmla="*/ 117 h 432"/>
                  <a:gd name="T18" fmla="*/ 190 w 620"/>
                  <a:gd name="T19" fmla="*/ 72 h 432"/>
                  <a:gd name="T20" fmla="*/ 184 w 620"/>
                  <a:gd name="T21" fmla="*/ 20 h 432"/>
                  <a:gd name="T22" fmla="*/ 178 w 620"/>
                  <a:gd name="T23" fmla="*/ 5 h 432"/>
                  <a:gd name="T24" fmla="*/ 167 w 620"/>
                  <a:gd name="T25" fmla="*/ 3 h 432"/>
                  <a:gd name="T26" fmla="*/ 13 w 620"/>
                  <a:gd name="T27" fmla="*/ 47 h 432"/>
                  <a:gd name="T28" fmla="*/ 10 w 620"/>
                  <a:gd name="T29" fmla="*/ 47 h 432"/>
                  <a:gd name="T30" fmla="*/ 0 w 620"/>
                  <a:gd name="T31" fmla="*/ 60 h 432"/>
                  <a:gd name="T32" fmla="*/ 0 w 620"/>
                  <a:gd name="T33" fmla="*/ 388 h 432"/>
                  <a:gd name="T34" fmla="*/ 1 w 620"/>
                  <a:gd name="T35" fmla="*/ 403 h 432"/>
                  <a:gd name="T36" fmla="*/ 51 w 620"/>
                  <a:gd name="T37" fmla="*/ 431 h 432"/>
                  <a:gd name="T38" fmla="*/ 553 w 620"/>
                  <a:gd name="T39" fmla="*/ 431 h 432"/>
                  <a:gd name="T40" fmla="*/ 615 w 620"/>
                  <a:gd name="T41" fmla="*/ 412 h 432"/>
                  <a:gd name="T42" fmla="*/ 620 w 620"/>
                  <a:gd name="T43" fmla="*/ 391 h 432"/>
                  <a:gd name="T44" fmla="*/ 592 w 620"/>
                  <a:gd name="T45" fmla="*/ 397 h 432"/>
                  <a:gd name="T46" fmla="*/ 592 w 620"/>
                  <a:gd name="T47" fmla="*/ 398 h 432"/>
                  <a:gd name="T48" fmla="*/ 587 w 620"/>
                  <a:gd name="T49" fmla="*/ 401 h 432"/>
                  <a:gd name="T50" fmla="*/ 569 w 620"/>
                  <a:gd name="T51" fmla="*/ 404 h 432"/>
                  <a:gd name="T52" fmla="*/ 51 w 620"/>
                  <a:gd name="T53" fmla="*/ 404 h 432"/>
                  <a:gd name="T54" fmla="*/ 30 w 620"/>
                  <a:gd name="T55" fmla="*/ 399 h 432"/>
                  <a:gd name="T56" fmla="*/ 28 w 620"/>
                  <a:gd name="T57" fmla="*/ 398 h 432"/>
                  <a:gd name="T58" fmla="*/ 28 w 620"/>
                  <a:gd name="T59" fmla="*/ 397 h 432"/>
                  <a:gd name="T60" fmla="*/ 28 w 620"/>
                  <a:gd name="T61" fmla="*/ 71 h 432"/>
                  <a:gd name="T62" fmla="*/ 155 w 620"/>
                  <a:gd name="T63" fmla="*/ 35 h 432"/>
                  <a:gd name="T64" fmla="*/ 225 w 620"/>
                  <a:gd name="T65" fmla="*/ 150 h 432"/>
                  <a:gd name="T66" fmla="*/ 390 w 620"/>
                  <a:gd name="T67" fmla="*/ 152 h 432"/>
                  <a:gd name="T68" fmla="*/ 465 w 620"/>
                  <a:gd name="T69" fmla="*/ 34 h 432"/>
                  <a:gd name="T70" fmla="*/ 592 w 620"/>
                  <a:gd name="T71" fmla="*/ 71 h 432"/>
                  <a:gd name="T72" fmla="*/ 592 w 620"/>
                  <a:gd name="T73" fmla="*/ 3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0" h="432">
                    <a:moveTo>
                      <a:pt x="620" y="391"/>
                    </a:moveTo>
                    <a:cubicBezTo>
                      <a:pt x="620" y="60"/>
                      <a:pt x="620" y="60"/>
                      <a:pt x="620" y="60"/>
                    </a:cubicBezTo>
                    <a:cubicBezTo>
                      <a:pt x="620" y="54"/>
                      <a:pt x="616" y="49"/>
                      <a:pt x="610" y="47"/>
                    </a:cubicBezTo>
                    <a:cubicBezTo>
                      <a:pt x="558" y="33"/>
                      <a:pt x="507" y="18"/>
                      <a:pt x="456" y="3"/>
                    </a:cubicBezTo>
                    <a:cubicBezTo>
                      <a:pt x="455" y="3"/>
                      <a:pt x="454" y="3"/>
                      <a:pt x="453" y="3"/>
                    </a:cubicBezTo>
                    <a:cubicBezTo>
                      <a:pt x="443" y="0"/>
                      <a:pt x="435" y="10"/>
                      <a:pt x="436" y="19"/>
                    </a:cubicBezTo>
                    <a:cubicBezTo>
                      <a:pt x="440" y="41"/>
                      <a:pt x="435" y="64"/>
                      <a:pt x="424" y="83"/>
                    </a:cubicBezTo>
                    <a:cubicBezTo>
                      <a:pt x="412" y="104"/>
                      <a:pt x="394" y="120"/>
                      <a:pt x="372" y="131"/>
                    </a:cubicBezTo>
                    <a:cubicBezTo>
                      <a:pt x="326" y="155"/>
                      <a:pt x="267" y="150"/>
                      <a:pt x="226" y="117"/>
                    </a:cubicBezTo>
                    <a:cubicBezTo>
                      <a:pt x="210" y="105"/>
                      <a:pt x="198" y="90"/>
                      <a:pt x="190" y="72"/>
                    </a:cubicBezTo>
                    <a:cubicBezTo>
                      <a:pt x="183" y="56"/>
                      <a:pt x="181" y="36"/>
                      <a:pt x="184" y="20"/>
                    </a:cubicBezTo>
                    <a:cubicBezTo>
                      <a:pt x="185" y="14"/>
                      <a:pt x="183" y="8"/>
                      <a:pt x="178" y="5"/>
                    </a:cubicBezTo>
                    <a:cubicBezTo>
                      <a:pt x="175" y="3"/>
                      <a:pt x="171" y="2"/>
                      <a:pt x="167" y="3"/>
                    </a:cubicBezTo>
                    <a:cubicBezTo>
                      <a:pt x="116" y="18"/>
                      <a:pt x="64" y="32"/>
                      <a:pt x="13" y="47"/>
                    </a:cubicBezTo>
                    <a:cubicBezTo>
                      <a:pt x="12" y="47"/>
                      <a:pt x="11" y="47"/>
                      <a:pt x="10" y="47"/>
                    </a:cubicBezTo>
                    <a:cubicBezTo>
                      <a:pt x="5" y="49"/>
                      <a:pt x="0" y="54"/>
                      <a:pt x="0" y="60"/>
                    </a:cubicBezTo>
                    <a:cubicBezTo>
                      <a:pt x="0" y="388"/>
                      <a:pt x="0" y="388"/>
                      <a:pt x="0" y="388"/>
                    </a:cubicBezTo>
                    <a:cubicBezTo>
                      <a:pt x="0" y="393"/>
                      <a:pt x="0" y="398"/>
                      <a:pt x="1" y="403"/>
                    </a:cubicBezTo>
                    <a:cubicBezTo>
                      <a:pt x="4" y="425"/>
                      <a:pt x="34" y="431"/>
                      <a:pt x="51" y="431"/>
                    </a:cubicBezTo>
                    <a:cubicBezTo>
                      <a:pt x="553" y="431"/>
                      <a:pt x="553" y="431"/>
                      <a:pt x="553" y="431"/>
                    </a:cubicBezTo>
                    <a:cubicBezTo>
                      <a:pt x="575" y="431"/>
                      <a:pt x="602" y="432"/>
                      <a:pt x="615" y="412"/>
                    </a:cubicBezTo>
                    <a:cubicBezTo>
                      <a:pt x="620" y="405"/>
                      <a:pt x="620" y="398"/>
                      <a:pt x="620" y="391"/>
                    </a:cubicBezTo>
                    <a:close/>
                    <a:moveTo>
                      <a:pt x="592" y="397"/>
                    </a:moveTo>
                    <a:cubicBezTo>
                      <a:pt x="592" y="398"/>
                      <a:pt x="591" y="398"/>
                      <a:pt x="592" y="398"/>
                    </a:cubicBezTo>
                    <a:cubicBezTo>
                      <a:pt x="590" y="399"/>
                      <a:pt x="588" y="400"/>
                      <a:pt x="587" y="401"/>
                    </a:cubicBezTo>
                    <a:cubicBezTo>
                      <a:pt x="581" y="403"/>
                      <a:pt x="575" y="404"/>
                      <a:pt x="569" y="404"/>
                    </a:cubicBezTo>
                    <a:cubicBezTo>
                      <a:pt x="51" y="404"/>
                      <a:pt x="51" y="404"/>
                      <a:pt x="51" y="404"/>
                    </a:cubicBezTo>
                    <a:cubicBezTo>
                      <a:pt x="43" y="404"/>
                      <a:pt x="35" y="402"/>
                      <a:pt x="30" y="399"/>
                    </a:cubicBezTo>
                    <a:cubicBezTo>
                      <a:pt x="30" y="399"/>
                      <a:pt x="28" y="398"/>
                      <a:pt x="28" y="398"/>
                    </a:cubicBezTo>
                    <a:cubicBezTo>
                      <a:pt x="28" y="398"/>
                      <a:pt x="28" y="397"/>
                      <a:pt x="28" y="397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70" y="59"/>
                      <a:pt x="113" y="47"/>
                      <a:pt x="155" y="35"/>
                    </a:cubicBezTo>
                    <a:cubicBezTo>
                      <a:pt x="156" y="82"/>
                      <a:pt x="184" y="125"/>
                      <a:pt x="225" y="150"/>
                    </a:cubicBezTo>
                    <a:cubicBezTo>
                      <a:pt x="275" y="181"/>
                      <a:pt x="339" y="180"/>
                      <a:pt x="390" y="152"/>
                    </a:cubicBezTo>
                    <a:cubicBezTo>
                      <a:pt x="434" y="128"/>
                      <a:pt x="464" y="84"/>
                      <a:pt x="465" y="34"/>
                    </a:cubicBezTo>
                    <a:cubicBezTo>
                      <a:pt x="507" y="46"/>
                      <a:pt x="550" y="59"/>
                      <a:pt x="592" y="71"/>
                    </a:cubicBezTo>
                    <a:lnTo>
                      <a:pt x="592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23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8455A-217A-4DE5-BFC8-4AB2B76BB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020" y="2035171"/>
            <a:ext cx="4877945" cy="43245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6806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12">
            <a:extLst>
              <a:ext uri="{FF2B5EF4-FFF2-40B4-BE49-F238E27FC236}">
                <a16:creationId xmlns:a16="http://schemas.microsoft.com/office/drawing/2014/main" id="{F88842B3-73C4-4298-BFF0-9C4517637304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图片占位符 56">
            <a:extLst>
              <a:ext uri="{FF2B5EF4-FFF2-40B4-BE49-F238E27FC236}">
                <a16:creationId xmlns:a16="http://schemas.microsoft.com/office/drawing/2014/main" id="{036D7FC6-55EA-45F2-A7F6-2624EE5652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13" b="33813"/>
          <a:stretch>
            <a:fillRect/>
          </a:stretch>
        </p:blipFill>
        <p:spPr>
          <a:xfrm>
            <a:off x="2905432" y="0"/>
            <a:ext cx="9286568" cy="183873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D7CEFB-04A5-43E5-A222-39D7A77C7137}"/>
              </a:ext>
            </a:extLst>
          </p:cNvPr>
          <p:cNvSpPr/>
          <p:nvPr/>
        </p:nvSpPr>
        <p:spPr>
          <a:xfrm>
            <a:off x="2905431" y="-4970"/>
            <a:ext cx="9286569" cy="1853648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97D3B0-4805-471C-B80F-0C9789594312}"/>
              </a:ext>
            </a:extLst>
          </p:cNvPr>
          <p:cNvSpPr/>
          <p:nvPr/>
        </p:nvSpPr>
        <p:spPr>
          <a:xfrm>
            <a:off x="0" y="0"/>
            <a:ext cx="2905432" cy="6858000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3C5FC-E67C-4111-A2E5-9CDFD2388B8A}"/>
              </a:ext>
            </a:extLst>
          </p:cNvPr>
          <p:cNvSpPr txBox="1"/>
          <p:nvPr/>
        </p:nvSpPr>
        <p:spPr>
          <a:xfrm>
            <a:off x="3352800" y="914400"/>
            <a:ext cx="5933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Elastic search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692E279-9F93-48FC-911B-7AC0E80A5D51}"/>
              </a:ext>
            </a:extLst>
          </p:cNvPr>
          <p:cNvGrpSpPr/>
          <p:nvPr/>
        </p:nvGrpSpPr>
        <p:grpSpPr>
          <a:xfrm>
            <a:off x="0" y="5176630"/>
            <a:ext cx="2905429" cy="583502"/>
            <a:chOff x="0" y="2552700"/>
            <a:chExt cx="2905429" cy="58350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B4ABE9-7024-4816-A699-F1308B37897C}"/>
                </a:ext>
              </a:extLst>
            </p:cNvPr>
            <p:cNvSpPr/>
            <p:nvPr/>
          </p:nvSpPr>
          <p:spPr>
            <a:xfrm>
              <a:off x="0" y="2552700"/>
              <a:ext cx="2905429" cy="583502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4773BD-0F89-4676-B080-85E66D4A5AE5}"/>
                </a:ext>
              </a:extLst>
            </p:cNvPr>
            <p:cNvSpPr/>
            <p:nvPr/>
          </p:nvSpPr>
          <p:spPr>
            <a:xfrm>
              <a:off x="1" y="2552700"/>
              <a:ext cx="45719" cy="58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3DDD58F-2A37-4523-BAE4-7265BA04129C}"/>
              </a:ext>
            </a:extLst>
          </p:cNvPr>
          <p:cNvGrpSpPr/>
          <p:nvPr/>
        </p:nvGrpSpPr>
        <p:grpSpPr>
          <a:xfrm>
            <a:off x="472210" y="2035277"/>
            <a:ext cx="2365630" cy="338554"/>
            <a:chOff x="472210" y="2035277"/>
            <a:chExt cx="2365630" cy="338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C67D33-11E0-46C4-9D0E-BB1670D26BB1}"/>
                </a:ext>
              </a:extLst>
            </p:cNvPr>
            <p:cNvSpPr txBox="1"/>
            <p:nvPr/>
          </p:nvSpPr>
          <p:spPr>
            <a:xfrm>
              <a:off x="889978" y="2035277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Term frequency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8ABF7C2-E8EE-4A44-B47F-CDEC1A80679A}"/>
                </a:ext>
              </a:extLst>
            </p:cNvPr>
            <p:cNvGrpSpPr/>
            <p:nvPr/>
          </p:nvGrpSpPr>
          <p:grpSpPr>
            <a:xfrm>
              <a:off x="472210" y="2070345"/>
              <a:ext cx="236620" cy="247344"/>
              <a:chOff x="8323263" y="4287838"/>
              <a:chExt cx="1646238" cy="1720850"/>
            </a:xfrm>
            <a:solidFill>
              <a:schemeClr val="bg1"/>
            </a:solidFill>
          </p:grpSpPr>
          <p:sp>
            <p:nvSpPr>
              <p:cNvPr id="23" name="Freeform 252">
                <a:extLst>
                  <a:ext uri="{FF2B5EF4-FFF2-40B4-BE49-F238E27FC236}">
                    <a16:creationId xmlns:a16="http://schemas.microsoft.com/office/drawing/2014/main" id="{E956E181-033A-4A08-957C-4B63D576B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0000" y="4819650"/>
                <a:ext cx="496888" cy="644525"/>
              </a:xfrm>
              <a:custGeom>
                <a:avLst/>
                <a:gdLst>
                  <a:gd name="T0" fmla="*/ 195 w 200"/>
                  <a:gd name="T1" fmla="*/ 25 h 260"/>
                  <a:gd name="T2" fmla="*/ 190 w 200"/>
                  <a:gd name="T3" fmla="*/ 4 h 260"/>
                  <a:gd name="T4" fmla="*/ 169 w 200"/>
                  <a:gd name="T5" fmla="*/ 9 h 260"/>
                  <a:gd name="T6" fmla="*/ 63 w 200"/>
                  <a:gd name="T7" fmla="*/ 155 h 260"/>
                  <a:gd name="T8" fmla="*/ 5 w 200"/>
                  <a:gd name="T9" fmla="*/ 235 h 260"/>
                  <a:gd name="T10" fmla="*/ 10 w 200"/>
                  <a:gd name="T11" fmla="*/ 256 h 260"/>
                  <a:gd name="T12" fmla="*/ 31 w 200"/>
                  <a:gd name="T13" fmla="*/ 250 h 260"/>
                  <a:gd name="T14" fmla="*/ 137 w 200"/>
                  <a:gd name="T15" fmla="*/ 104 h 260"/>
                  <a:gd name="T16" fmla="*/ 195 w 200"/>
                  <a:gd name="T17" fmla="*/ 2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60">
                    <a:moveTo>
                      <a:pt x="195" y="25"/>
                    </a:moveTo>
                    <a:cubicBezTo>
                      <a:pt x="200" y="18"/>
                      <a:pt x="196" y="8"/>
                      <a:pt x="190" y="4"/>
                    </a:cubicBezTo>
                    <a:cubicBezTo>
                      <a:pt x="182" y="0"/>
                      <a:pt x="174" y="3"/>
                      <a:pt x="169" y="9"/>
                    </a:cubicBezTo>
                    <a:cubicBezTo>
                      <a:pt x="134" y="58"/>
                      <a:pt x="98" y="107"/>
                      <a:pt x="63" y="155"/>
                    </a:cubicBezTo>
                    <a:cubicBezTo>
                      <a:pt x="44" y="182"/>
                      <a:pt x="24" y="209"/>
                      <a:pt x="5" y="235"/>
                    </a:cubicBezTo>
                    <a:cubicBezTo>
                      <a:pt x="0" y="242"/>
                      <a:pt x="4" y="252"/>
                      <a:pt x="10" y="256"/>
                    </a:cubicBezTo>
                    <a:cubicBezTo>
                      <a:pt x="18" y="260"/>
                      <a:pt x="26" y="257"/>
                      <a:pt x="31" y="250"/>
                    </a:cubicBezTo>
                    <a:cubicBezTo>
                      <a:pt x="66" y="202"/>
                      <a:pt x="102" y="153"/>
                      <a:pt x="137" y="104"/>
                    </a:cubicBezTo>
                    <a:cubicBezTo>
                      <a:pt x="156" y="78"/>
                      <a:pt x="176" y="51"/>
                      <a:pt x="19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53">
                <a:extLst>
                  <a:ext uri="{FF2B5EF4-FFF2-40B4-BE49-F238E27FC236}">
                    <a16:creationId xmlns:a16="http://schemas.microsoft.com/office/drawing/2014/main" id="{CE5AAA29-8F5B-42A1-BA5D-29ABB53286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86813" y="4822825"/>
                <a:ext cx="292100" cy="292100"/>
              </a:xfrm>
              <a:custGeom>
                <a:avLst/>
                <a:gdLst>
                  <a:gd name="T0" fmla="*/ 117 w 117"/>
                  <a:gd name="T1" fmla="*/ 61 h 118"/>
                  <a:gd name="T2" fmla="*/ 117 w 117"/>
                  <a:gd name="T3" fmla="*/ 59 h 118"/>
                  <a:gd name="T4" fmla="*/ 117 w 117"/>
                  <a:gd name="T5" fmla="*/ 57 h 118"/>
                  <a:gd name="T6" fmla="*/ 59 w 117"/>
                  <a:gd name="T7" fmla="*/ 1 h 118"/>
                  <a:gd name="T8" fmla="*/ 1 w 117"/>
                  <a:gd name="T9" fmla="*/ 59 h 118"/>
                  <a:gd name="T10" fmla="*/ 59 w 117"/>
                  <a:gd name="T11" fmla="*/ 118 h 118"/>
                  <a:gd name="T12" fmla="*/ 117 w 117"/>
                  <a:gd name="T13" fmla="*/ 61 h 118"/>
                  <a:gd name="T14" fmla="*/ 31 w 117"/>
                  <a:gd name="T15" fmla="*/ 59 h 118"/>
                  <a:gd name="T16" fmla="*/ 59 w 117"/>
                  <a:gd name="T17" fmla="*/ 31 h 118"/>
                  <a:gd name="T18" fmla="*/ 87 w 117"/>
                  <a:gd name="T19" fmla="*/ 59 h 118"/>
                  <a:gd name="T20" fmla="*/ 59 w 117"/>
                  <a:gd name="T21" fmla="*/ 88 h 118"/>
                  <a:gd name="T22" fmla="*/ 31 w 117"/>
                  <a:gd name="T23" fmla="*/ 5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117" y="61"/>
                    </a:moveTo>
                    <a:cubicBezTo>
                      <a:pt x="117" y="61"/>
                      <a:pt x="117" y="60"/>
                      <a:pt x="117" y="59"/>
                    </a:cubicBezTo>
                    <a:cubicBezTo>
                      <a:pt x="117" y="59"/>
                      <a:pt x="117" y="58"/>
                      <a:pt x="117" y="57"/>
                    </a:cubicBezTo>
                    <a:cubicBezTo>
                      <a:pt x="115" y="26"/>
                      <a:pt x="90" y="2"/>
                      <a:pt x="59" y="1"/>
                    </a:cubicBezTo>
                    <a:cubicBezTo>
                      <a:pt x="27" y="0"/>
                      <a:pt x="1" y="28"/>
                      <a:pt x="1" y="59"/>
                    </a:cubicBezTo>
                    <a:cubicBezTo>
                      <a:pt x="0" y="91"/>
                      <a:pt x="28" y="117"/>
                      <a:pt x="59" y="118"/>
                    </a:cubicBezTo>
                    <a:cubicBezTo>
                      <a:pt x="90" y="118"/>
                      <a:pt x="115" y="92"/>
                      <a:pt x="117" y="61"/>
                    </a:cubicBezTo>
                    <a:close/>
                    <a:moveTo>
                      <a:pt x="31" y="59"/>
                    </a:moveTo>
                    <a:cubicBezTo>
                      <a:pt x="30" y="44"/>
                      <a:pt x="44" y="31"/>
                      <a:pt x="59" y="31"/>
                    </a:cubicBezTo>
                    <a:cubicBezTo>
                      <a:pt x="75" y="31"/>
                      <a:pt x="87" y="44"/>
                      <a:pt x="87" y="59"/>
                    </a:cubicBezTo>
                    <a:cubicBezTo>
                      <a:pt x="87" y="75"/>
                      <a:pt x="75" y="87"/>
                      <a:pt x="59" y="88"/>
                    </a:cubicBezTo>
                    <a:cubicBezTo>
                      <a:pt x="43" y="88"/>
                      <a:pt x="31" y="74"/>
                      <a:pt x="3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54">
                <a:extLst>
                  <a:ext uri="{FF2B5EF4-FFF2-40B4-BE49-F238E27FC236}">
                    <a16:creationId xmlns:a16="http://schemas.microsoft.com/office/drawing/2014/main" id="{88AA84C1-90C2-4980-8891-0CADBA9B2B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94800" y="5168900"/>
                <a:ext cx="290513" cy="293688"/>
              </a:xfrm>
              <a:custGeom>
                <a:avLst/>
                <a:gdLst>
                  <a:gd name="T0" fmla="*/ 59 w 117"/>
                  <a:gd name="T1" fmla="*/ 0 h 118"/>
                  <a:gd name="T2" fmla="*/ 1 w 117"/>
                  <a:gd name="T3" fmla="*/ 59 h 118"/>
                  <a:gd name="T4" fmla="*/ 59 w 117"/>
                  <a:gd name="T5" fmla="*/ 117 h 118"/>
                  <a:gd name="T6" fmla="*/ 117 w 117"/>
                  <a:gd name="T7" fmla="*/ 61 h 118"/>
                  <a:gd name="T8" fmla="*/ 117 w 117"/>
                  <a:gd name="T9" fmla="*/ 59 h 118"/>
                  <a:gd name="T10" fmla="*/ 117 w 117"/>
                  <a:gd name="T11" fmla="*/ 56 h 118"/>
                  <a:gd name="T12" fmla="*/ 59 w 117"/>
                  <a:gd name="T13" fmla="*/ 0 h 118"/>
                  <a:gd name="T14" fmla="*/ 59 w 117"/>
                  <a:gd name="T15" fmla="*/ 87 h 118"/>
                  <a:gd name="T16" fmla="*/ 31 w 117"/>
                  <a:gd name="T17" fmla="*/ 59 h 118"/>
                  <a:gd name="T18" fmla="*/ 59 w 117"/>
                  <a:gd name="T19" fmla="*/ 30 h 118"/>
                  <a:gd name="T20" fmla="*/ 87 w 117"/>
                  <a:gd name="T21" fmla="*/ 59 h 118"/>
                  <a:gd name="T22" fmla="*/ 59 w 117"/>
                  <a:gd name="T23" fmla="*/ 8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59" y="0"/>
                    </a:moveTo>
                    <a:cubicBezTo>
                      <a:pt x="27" y="0"/>
                      <a:pt x="1" y="27"/>
                      <a:pt x="1" y="59"/>
                    </a:cubicBezTo>
                    <a:cubicBezTo>
                      <a:pt x="0" y="91"/>
                      <a:pt x="28" y="116"/>
                      <a:pt x="59" y="117"/>
                    </a:cubicBezTo>
                    <a:cubicBezTo>
                      <a:pt x="90" y="118"/>
                      <a:pt x="116" y="91"/>
                      <a:pt x="117" y="61"/>
                    </a:cubicBezTo>
                    <a:cubicBezTo>
                      <a:pt x="117" y="60"/>
                      <a:pt x="117" y="59"/>
                      <a:pt x="117" y="59"/>
                    </a:cubicBezTo>
                    <a:cubicBezTo>
                      <a:pt x="117" y="58"/>
                      <a:pt x="117" y="57"/>
                      <a:pt x="117" y="56"/>
                    </a:cubicBezTo>
                    <a:cubicBezTo>
                      <a:pt x="116" y="25"/>
                      <a:pt x="90" y="1"/>
                      <a:pt x="59" y="0"/>
                    </a:cubicBezTo>
                    <a:close/>
                    <a:moveTo>
                      <a:pt x="59" y="87"/>
                    </a:moveTo>
                    <a:cubicBezTo>
                      <a:pt x="43" y="87"/>
                      <a:pt x="31" y="74"/>
                      <a:pt x="31" y="59"/>
                    </a:cubicBezTo>
                    <a:cubicBezTo>
                      <a:pt x="30" y="43"/>
                      <a:pt x="44" y="31"/>
                      <a:pt x="59" y="30"/>
                    </a:cubicBezTo>
                    <a:cubicBezTo>
                      <a:pt x="75" y="30"/>
                      <a:pt x="87" y="43"/>
                      <a:pt x="87" y="59"/>
                    </a:cubicBezTo>
                    <a:cubicBezTo>
                      <a:pt x="87" y="74"/>
                      <a:pt x="75" y="86"/>
                      <a:pt x="59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55">
                <a:extLst>
                  <a:ext uri="{FF2B5EF4-FFF2-40B4-BE49-F238E27FC236}">
                    <a16:creationId xmlns:a16="http://schemas.microsoft.com/office/drawing/2014/main" id="{99300E76-84B7-49C8-B607-A634C918FB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23263" y="4287838"/>
                <a:ext cx="1646238" cy="1720850"/>
              </a:xfrm>
              <a:custGeom>
                <a:avLst/>
                <a:gdLst>
                  <a:gd name="T0" fmla="*/ 589 w 663"/>
                  <a:gd name="T1" fmla="*/ 345 h 695"/>
                  <a:gd name="T2" fmla="*/ 651 w 663"/>
                  <a:gd name="T3" fmla="*/ 273 h 695"/>
                  <a:gd name="T4" fmla="*/ 612 w 663"/>
                  <a:gd name="T5" fmla="*/ 211 h 695"/>
                  <a:gd name="T6" fmla="*/ 546 w 663"/>
                  <a:gd name="T7" fmla="*/ 112 h 695"/>
                  <a:gd name="T8" fmla="*/ 525 w 663"/>
                  <a:gd name="T9" fmla="*/ 62 h 695"/>
                  <a:gd name="T10" fmla="*/ 411 w 663"/>
                  <a:gd name="T11" fmla="*/ 100 h 695"/>
                  <a:gd name="T12" fmla="*/ 361 w 663"/>
                  <a:gd name="T13" fmla="*/ 19 h 695"/>
                  <a:gd name="T14" fmla="*/ 291 w 663"/>
                  <a:gd name="T15" fmla="*/ 37 h 695"/>
                  <a:gd name="T16" fmla="*/ 176 w 663"/>
                  <a:gd name="T17" fmla="*/ 68 h 695"/>
                  <a:gd name="T18" fmla="*/ 121 w 663"/>
                  <a:gd name="T19" fmla="*/ 75 h 695"/>
                  <a:gd name="T20" fmla="*/ 123 w 663"/>
                  <a:gd name="T21" fmla="*/ 194 h 695"/>
                  <a:gd name="T22" fmla="*/ 30 w 663"/>
                  <a:gd name="T23" fmla="*/ 216 h 695"/>
                  <a:gd name="T24" fmla="*/ 27 w 663"/>
                  <a:gd name="T25" fmla="*/ 290 h 695"/>
                  <a:gd name="T26" fmla="*/ 23 w 663"/>
                  <a:gd name="T27" fmla="*/ 405 h 695"/>
                  <a:gd name="T28" fmla="*/ 8 w 663"/>
                  <a:gd name="T29" fmla="*/ 459 h 695"/>
                  <a:gd name="T30" fmla="*/ 123 w 663"/>
                  <a:gd name="T31" fmla="*/ 496 h 695"/>
                  <a:gd name="T32" fmla="*/ 115 w 663"/>
                  <a:gd name="T33" fmla="*/ 593 h 695"/>
                  <a:gd name="T34" fmla="*/ 183 w 663"/>
                  <a:gd name="T35" fmla="*/ 618 h 695"/>
                  <a:gd name="T36" fmla="*/ 283 w 663"/>
                  <a:gd name="T37" fmla="*/ 641 h 695"/>
                  <a:gd name="T38" fmla="*/ 360 w 663"/>
                  <a:gd name="T39" fmla="*/ 674 h 695"/>
                  <a:gd name="T40" fmla="*/ 411 w 663"/>
                  <a:gd name="T41" fmla="*/ 590 h 695"/>
                  <a:gd name="T42" fmla="*/ 501 w 663"/>
                  <a:gd name="T43" fmla="*/ 627 h 695"/>
                  <a:gd name="T44" fmla="*/ 546 w 663"/>
                  <a:gd name="T45" fmla="*/ 570 h 695"/>
                  <a:gd name="T46" fmla="*/ 619 w 663"/>
                  <a:gd name="T47" fmla="*/ 478 h 695"/>
                  <a:gd name="T48" fmla="*/ 660 w 663"/>
                  <a:gd name="T49" fmla="*/ 443 h 695"/>
                  <a:gd name="T50" fmla="*/ 626 w 663"/>
                  <a:gd name="T51" fmla="*/ 445 h 695"/>
                  <a:gd name="T52" fmla="*/ 520 w 663"/>
                  <a:gd name="T53" fmla="*/ 470 h 695"/>
                  <a:gd name="T54" fmla="*/ 516 w 663"/>
                  <a:gd name="T55" fmla="*/ 578 h 695"/>
                  <a:gd name="T56" fmla="*/ 510 w 663"/>
                  <a:gd name="T57" fmla="*/ 598 h 695"/>
                  <a:gd name="T58" fmla="*/ 409 w 663"/>
                  <a:gd name="T59" fmla="*/ 556 h 695"/>
                  <a:gd name="T60" fmla="*/ 335 w 663"/>
                  <a:gd name="T61" fmla="*/ 657 h 695"/>
                  <a:gd name="T62" fmla="*/ 324 w 663"/>
                  <a:gd name="T63" fmla="*/ 650 h 695"/>
                  <a:gd name="T64" fmla="*/ 271 w 663"/>
                  <a:gd name="T65" fmla="*/ 563 h 695"/>
                  <a:gd name="T66" fmla="*/ 168 w 663"/>
                  <a:gd name="T67" fmla="*/ 592 h 695"/>
                  <a:gd name="T68" fmla="*/ 148 w 663"/>
                  <a:gd name="T69" fmla="*/ 599 h 695"/>
                  <a:gd name="T70" fmla="*/ 149 w 663"/>
                  <a:gd name="T71" fmla="*/ 554 h 695"/>
                  <a:gd name="T72" fmla="*/ 143 w 663"/>
                  <a:gd name="T73" fmla="*/ 470 h 695"/>
                  <a:gd name="T74" fmla="*/ 38 w 663"/>
                  <a:gd name="T75" fmla="*/ 445 h 695"/>
                  <a:gd name="T76" fmla="*/ 60 w 663"/>
                  <a:gd name="T77" fmla="*/ 407 h 695"/>
                  <a:gd name="T78" fmla="*/ 105 w 663"/>
                  <a:gd name="T79" fmla="*/ 334 h 695"/>
                  <a:gd name="T80" fmla="*/ 34 w 663"/>
                  <a:gd name="T81" fmla="*/ 252 h 695"/>
                  <a:gd name="T82" fmla="*/ 37 w 663"/>
                  <a:gd name="T83" fmla="*/ 245 h 695"/>
                  <a:gd name="T84" fmla="*/ 143 w 663"/>
                  <a:gd name="T85" fmla="*/ 220 h 695"/>
                  <a:gd name="T86" fmla="*/ 147 w 663"/>
                  <a:gd name="T87" fmla="*/ 112 h 695"/>
                  <a:gd name="T88" fmla="*/ 153 w 663"/>
                  <a:gd name="T89" fmla="*/ 91 h 695"/>
                  <a:gd name="T90" fmla="*/ 254 w 663"/>
                  <a:gd name="T91" fmla="*/ 134 h 695"/>
                  <a:gd name="T92" fmla="*/ 320 w 663"/>
                  <a:gd name="T93" fmla="*/ 47 h 695"/>
                  <a:gd name="T94" fmla="*/ 335 w 663"/>
                  <a:gd name="T95" fmla="*/ 33 h 695"/>
                  <a:gd name="T96" fmla="*/ 392 w 663"/>
                  <a:gd name="T97" fmla="*/ 127 h 695"/>
                  <a:gd name="T98" fmla="*/ 495 w 663"/>
                  <a:gd name="T99" fmla="*/ 98 h 695"/>
                  <a:gd name="T100" fmla="*/ 516 w 663"/>
                  <a:gd name="T101" fmla="*/ 91 h 695"/>
                  <a:gd name="T102" fmla="*/ 514 w 663"/>
                  <a:gd name="T103" fmla="*/ 136 h 695"/>
                  <a:gd name="T104" fmla="*/ 520 w 663"/>
                  <a:gd name="T105" fmla="*/ 220 h 695"/>
                  <a:gd name="T106" fmla="*/ 626 w 663"/>
                  <a:gd name="T107" fmla="*/ 245 h 695"/>
                  <a:gd name="T108" fmla="*/ 603 w 663"/>
                  <a:gd name="T109" fmla="*/ 282 h 695"/>
                  <a:gd name="T110" fmla="*/ 558 w 663"/>
                  <a:gd name="T111" fmla="*/ 356 h 695"/>
                  <a:gd name="T112" fmla="*/ 629 w 663"/>
                  <a:gd name="T113" fmla="*/ 438 h 695"/>
                  <a:gd name="T114" fmla="*/ 626 w 663"/>
                  <a:gd name="T115" fmla="*/ 44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63" h="695">
                    <a:moveTo>
                      <a:pt x="636" y="400"/>
                    </a:moveTo>
                    <a:cubicBezTo>
                      <a:pt x="620" y="382"/>
                      <a:pt x="605" y="363"/>
                      <a:pt x="589" y="345"/>
                    </a:cubicBezTo>
                    <a:cubicBezTo>
                      <a:pt x="606" y="325"/>
                      <a:pt x="623" y="305"/>
                      <a:pt x="641" y="285"/>
                    </a:cubicBezTo>
                    <a:cubicBezTo>
                      <a:pt x="644" y="281"/>
                      <a:pt x="647" y="277"/>
                      <a:pt x="651" y="273"/>
                    </a:cubicBezTo>
                    <a:cubicBezTo>
                      <a:pt x="661" y="261"/>
                      <a:pt x="663" y="245"/>
                      <a:pt x="655" y="231"/>
                    </a:cubicBezTo>
                    <a:cubicBezTo>
                      <a:pt x="646" y="216"/>
                      <a:pt x="627" y="214"/>
                      <a:pt x="612" y="211"/>
                    </a:cubicBezTo>
                    <a:cubicBezTo>
                      <a:pt x="588" y="205"/>
                      <a:pt x="564" y="199"/>
                      <a:pt x="540" y="194"/>
                    </a:cubicBezTo>
                    <a:cubicBezTo>
                      <a:pt x="542" y="167"/>
                      <a:pt x="544" y="139"/>
                      <a:pt x="546" y="112"/>
                    </a:cubicBezTo>
                    <a:cubicBezTo>
                      <a:pt x="547" y="107"/>
                      <a:pt x="547" y="102"/>
                      <a:pt x="548" y="97"/>
                    </a:cubicBezTo>
                    <a:cubicBezTo>
                      <a:pt x="549" y="82"/>
                      <a:pt x="539" y="68"/>
                      <a:pt x="525" y="62"/>
                    </a:cubicBezTo>
                    <a:cubicBezTo>
                      <a:pt x="509" y="56"/>
                      <a:pt x="494" y="66"/>
                      <a:pt x="480" y="72"/>
                    </a:cubicBezTo>
                    <a:cubicBezTo>
                      <a:pt x="457" y="81"/>
                      <a:pt x="434" y="91"/>
                      <a:pt x="411" y="100"/>
                    </a:cubicBezTo>
                    <a:cubicBezTo>
                      <a:pt x="397" y="77"/>
                      <a:pt x="383" y="55"/>
                      <a:pt x="369" y="32"/>
                    </a:cubicBezTo>
                    <a:cubicBezTo>
                      <a:pt x="367" y="27"/>
                      <a:pt x="364" y="23"/>
                      <a:pt x="361" y="19"/>
                    </a:cubicBezTo>
                    <a:cubicBezTo>
                      <a:pt x="353" y="5"/>
                      <a:pt x="339" y="0"/>
                      <a:pt x="324" y="2"/>
                    </a:cubicBezTo>
                    <a:cubicBezTo>
                      <a:pt x="307" y="4"/>
                      <a:pt x="299" y="24"/>
                      <a:pt x="291" y="37"/>
                    </a:cubicBezTo>
                    <a:cubicBezTo>
                      <a:pt x="278" y="58"/>
                      <a:pt x="265" y="79"/>
                      <a:pt x="252" y="100"/>
                    </a:cubicBezTo>
                    <a:cubicBezTo>
                      <a:pt x="227" y="90"/>
                      <a:pt x="201" y="79"/>
                      <a:pt x="176" y="68"/>
                    </a:cubicBezTo>
                    <a:cubicBezTo>
                      <a:pt x="162" y="63"/>
                      <a:pt x="162" y="63"/>
                      <a:pt x="162" y="63"/>
                    </a:cubicBezTo>
                    <a:cubicBezTo>
                      <a:pt x="147" y="56"/>
                      <a:pt x="130" y="63"/>
                      <a:pt x="121" y="75"/>
                    </a:cubicBezTo>
                    <a:cubicBezTo>
                      <a:pt x="112" y="88"/>
                      <a:pt x="116" y="105"/>
                      <a:pt x="117" y="120"/>
                    </a:cubicBezTo>
                    <a:cubicBezTo>
                      <a:pt x="119" y="145"/>
                      <a:pt x="121" y="169"/>
                      <a:pt x="123" y="194"/>
                    </a:cubicBezTo>
                    <a:cubicBezTo>
                      <a:pt x="97" y="200"/>
                      <a:pt x="71" y="206"/>
                      <a:pt x="45" y="212"/>
                    </a:cubicBezTo>
                    <a:cubicBezTo>
                      <a:pt x="40" y="213"/>
                      <a:pt x="35" y="215"/>
                      <a:pt x="30" y="216"/>
                    </a:cubicBezTo>
                    <a:cubicBezTo>
                      <a:pt x="15" y="219"/>
                      <a:pt x="4" y="232"/>
                      <a:pt x="3" y="247"/>
                    </a:cubicBezTo>
                    <a:cubicBezTo>
                      <a:pt x="2" y="265"/>
                      <a:pt x="16" y="278"/>
                      <a:pt x="27" y="290"/>
                    </a:cubicBezTo>
                    <a:cubicBezTo>
                      <a:pt x="43" y="308"/>
                      <a:pt x="58" y="327"/>
                      <a:pt x="74" y="345"/>
                    </a:cubicBezTo>
                    <a:cubicBezTo>
                      <a:pt x="57" y="365"/>
                      <a:pt x="40" y="385"/>
                      <a:pt x="23" y="405"/>
                    </a:cubicBezTo>
                    <a:cubicBezTo>
                      <a:pt x="19" y="409"/>
                      <a:pt x="16" y="413"/>
                      <a:pt x="13" y="417"/>
                    </a:cubicBezTo>
                    <a:cubicBezTo>
                      <a:pt x="2" y="429"/>
                      <a:pt x="0" y="445"/>
                      <a:pt x="8" y="459"/>
                    </a:cubicBezTo>
                    <a:cubicBezTo>
                      <a:pt x="17" y="474"/>
                      <a:pt x="36" y="476"/>
                      <a:pt x="51" y="479"/>
                    </a:cubicBezTo>
                    <a:cubicBezTo>
                      <a:pt x="75" y="485"/>
                      <a:pt x="99" y="491"/>
                      <a:pt x="123" y="496"/>
                    </a:cubicBezTo>
                    <a:cubicBezTo>
                      <a:pt x="121" y="523"/>
                      <a:pt x="119" y="550"/>
                      <a:pt x="117" y="578"/>
                    </a:cubicBezTo>
                    <a:cubicBezTo>
                      <a:pt x="116" y="583"/>
                      <a:pt x="116" y="588"/>
                      <a:pt x="115" y="593"/>
                    </a:cubicBezTo>
                    <a:cubicBezTo>
                      <a:pt x="114" y="608"/>
                      <a:pt x="124" y="622"/>
                      <a:pt x="138" y="627"/>
                    </a:cubicBezTo>
                    <a:cubicBezTo>
                      <a:pt x="154" y="634"/>
                      <a:pt x="169" y="624"/>
                      <a:pt x="183" y="618"/>
                    </a:cubicBezTo>
                    <a:cubicBezTo>
                      <a:pt x="206" y="609"/>
                      <a:pt x="229" y="599"/>
                      <a:pt x="252" y="590"/>
                    </a:cubicBezTo>
                    <a:cubicBezTo>
                      <a:pt x="262" y="607"/>
                      <a:pt x="273" y="624"/>
                      <a:pt x="283" y="641"/>
                    </a:cubicBezTo>
                    <a:cubicBezTo>
                      <a:pt x="289" y="651"/>
                      <a:pt x="295" y="660"/>
                      <a:pt x="301" y="670"/>
                    </a:cubicBezTo>
                    <a:cubicBezTo>
                      <a:pt x="315" y="692"/>
                      <a:pt x="344" y="695"/>
                      <a:pt x="360" y="674"/>
                    </a:cubicBezTo>
                    <a:cubicBezTo>
                      <a:pt x="360" y="673"/>
                      <a:pt x="361" y="673"/>
                      <a:pt x="361" y="672"/>
                    </a:cubicBezTo>
                    <a:cubicBezTo>
                      <a:pt x="378" y="645"/>
                      <a:pt x="394" y="617"/>
                      <a:pt x="411" y="590"/>
                    </a:cubicBezTo>
                    <a:cubicBezTo>
                      <a:pt x="436" y="600"/>
                      <a:pt x="462" y="611"/>
                      <a:pt x="487" y="621"/>
                    </a:cubicBezTo>
                    <a:cubicBezTo>
                      <a:pt x="501" y="627"/>
                      <a:pt x="501" y="627"/>
                      <a:pt x="501" y="627"/>
                    </a:cubicBezTo>
                    <a:cubicBezTo>
                      <a:pt x="516" y="633"/>
                      <a:pt x="533" y="627"/>
                      <a:pt x="542" y="615"/>
                    </a:cubicBezTo>
                    <a:cubicBezTo>
                      <a:pt x="551" y="602"/>
                      <a:pt x="547" y="585"/>
                      <a:pt x="546" y="570"/>
                    </a:cubicBezTo>
                    <a:cubicBezTo>
                      <a:pt x="544" y="545"/>
                      <a:pt x="542" y="521"/>
                      <a:pt x="540" y="496"/>
                    </a:cubicBezTo>
                    <a:cubicBezTo>
                      <a:pt x="566" y="490"/>
                      <a:pt x="592" y="484"/>
                      <a:pt x="619" y="478"/>
                    </a:cubicBezTo>
                    <a:cubicBezTo>
                      <a:pt x="624" y="476"/>
                      <a:pt x="629" y="475"/>
                      <a:pt x="633" y="474"/>
                    </a:cubicBezTo>
                    <a:cubicBezTo>
                      <a:pt x="648" y="471"/>
                      <a:pt x="659" y="458"/>
                      <a:pt x="660" y="443"/>
                    </a:cubicBezTo>
                    <a:cubicBezTo>
                      <a:pt x="661" y="425"/>
                      <a:pt x="647" y="412"/>
                      <a:pt x="636" y="400"/>
                    </a:cubicBezTo>
                    <a:close/>
                    <a:moveTo>
                      <a:pt x="626" y="445"/>
                    </a:moveTo>
                    <a:cubicBezTo>
                      <a:pt x="613" y="448"/>
                      <a:pt x="599" y="451"/>
                      <a:pt x="586" y="454"/>
                    </a:cubicBezTo>
                    <a:cubicBezTo>
                      <a:pt x="564" y="460"/>
                      <a:pt x="542" y="465"/>
                      <a:pt x="520" y="470"/>
                    </a:cubicBezTo>
                    <a:cubicBezTo>
                      <a:pt x="514" y="471"/>
                      <a:pt x="508" y="478"/>
                      <a:pt x="509" y="484"/>
                    </a:cubicBezTo>
                    <a:cubicBezTo>
                      <a:pt x="511" y="516"/>
                      <a:pt x="514" y="547"/>
                      <a:pt x="516" y="578"/>
                    </a:cubicBezTo>
                    <a:cubicBezTo>
                      <a:pt x="517" y="583"/>
                      <a:pt x="517" y="588"/>
                      <a:pt x="518" y="593"/>
                    </a:cubicBezTo>
                    <a:cubicBezTo>
                      <a:pt x="518" y="598"/>
                      <a:pt x="516" y="601"/>
                      <a:pt x="510" y="598"/>
                    </a:cubicBezTo>
                    <a:cubicBezTo>
                      <a:pt x="498" y="593"/>
                      <a:pt x="485" y="588"/>
                      <a:pt x="473" y="583"/>
                    </a:cubicBezTo>
                    <a:cubicBezTo>
                      <a:pt x="452" y="574"/>
                      <a:pt x="430" y="565"/>
                      <a:pt x="409" y="556"/>
                    </a:cubicBezTo>
                    <a:cubicBezTo>
                      <a:pt x="403" y="554"/>
                      <a:pt x="395" y="558"/>
                      <a:pt x="392" y="563"/>
                    </a:cubicBezTo>
                    <a:cubicBezTo>
                      <a:pt x="373" y="594"/>
                      <a:pt x="354" y="626"/>
                      <a:pt x="335" y="657"/>
                    </a:cubicBezTo>
                    <a:cubicBezTo>
                      <a:pt x="333" y="659"/>
                      <a:pt x="330" y="660"/>
                      <a:pt x="328" y="657"/>
                    </a:cubicBezTo>
                    <a:cubicBezTo>
                      <a:pt x="327" y="654"/>
                      <a:pt x="325" y="652"/>
                      <a:pt x="324" y="650"/>
                    </a:cubicBezTo>
                    <a:cubicBezTo>
                      <a:pt x="317" y="639"/>
                      <a:pt x="311" y="628"/>
                      <a:pt x="304" y="617"/>
                    </a:cubicBezTo>
                    <a:cubicBezTo>
                      <a:pt x="293" y="599"/>
                      <a:pt x="282" y="581"/>
                      <a:pt x="271" y="563"/>
                    </a:cubicBezTo>
                    <a:cubicBezTo>
                      <a:pt x="268" y="558"/>
                      <a:pt x="260" y="554"/>
                      <a:pt x="254" y="556"/>
                    </a:cubicBezTo>
                    <a:cubicBezTo>
                      <a:pt x="225" y="568"/>
                      <a:pt x="197" y="580"/>
                      <a:pt x="168" y="592"/>
                    </a:cubicBezTo>
                    <a:cubicBezTo>
                      <a:pt x="154" y="598"/>
                      <a:pt x="154" y="598"/>
                      <a:pt x="154" y="598"/>
                    </a:cubicBezTo>
                    <a:cubicBezTo>
                      <a:pt x="151" y="599"/>
                      <a:pt x="150" y="600"/>
                      <a:pt x="148" y="599"/>
                    </a:cubicBezTo>
                    <a:cubicBezTo>
                      <a:pt x="145" y="598"/>
                      <a:pt x="145" y="595"/>
                      <a:pt x="146" y="593"/>
                    </a:cubicBezTo>
                    <a:cubicBezTo>
                      <a:pt x="147" y="580"/>
                      <a:pt x="148" y="567"/>
                      <a:pt x="149" y="554"/>
                    </a:cubicBezTo>
                    <a:cubicBezTo>
                      <a:pt x="151" y="531"/>
                      <a:pt x="153" y="508"/>
                      <a:pt x="154" y="484"/>
                    </a:cubicBezTo>
                    <a:cubicBezTo>
                      <a:pt x="155" y="478"/>
                      <a:pt x="150" y="471"/>
                      <a:pt x="143" y="470"/>
                    </a:cubicBezTo>
                    <a:cubicBezTo>
                      <a:pt x="113" y="463"/>
                      <a:pt x="83" y="456"/>
                      <a:pt x="53" y="449"/>
                    </a:cubicBezTo>
                    <a:cubicBezTo>
                      <a:pt x="48" y="447"/>
                      <a:pt x="43" y="446"/>
                      <a:pt x="38" y="445"/>
                    </a:cubicBezTo>
                    <a:cubicBezTo>
                      <a:pt x="35" y="444"/>
                      <a:pt x="31" y="442"/>
                      <a:pt x="34" y="438"/>
                    </a:cubicBezTo>
                    <a:cubicBezTo>
                      <a:pt x="42" y="428"/>
                      <a:pt x="51" y="418"/>
                      <a:pt x="60" y="407"/>
                    </a:cubicBezTo>
                    <a:cubicBezTo>
                      <a:pt x="75" y="390"/>
                      <a:pt x="90" y="373"/>
                      <a:pt x="105" y="356"/>
                    </a:cubicBezTo>
                    <a:cubicBezTo>
                      <a:pt x="110" y="349"/>
                      <a:pt x="110" y="341"/>
                      <a:pt x="105" y="334"/>
                    </a:cubicBezTo>
                    <a:cubicBezTo>
                      <a:pt x="84" y="311"/>
                      <a:pt x="64" y="287"/>
                      <a:pt x="44" y="263"/>
                    </a:cubicBezTo>
                    <a:cubicBezTo>
                      <a:pt x="40" y="260"/>
                      <a:pt x="37" y="256"/>
                      <a:pt x="34" y="252"/>
                    </a:cubicBezTo>
                    <a:cubicBezTo>
                      <a:pt x="33" y="251"/>
                      <a:pt x="33" y="249"/>
                      <a:pt x="33" y="249"/>
                    </a:cubicBezTo>
                    <a:cubicBezTo>
                      <a:pt x="33" y="246"/>
                      <a:pt x="34" y="246"/>
                      <a:pt x="37" y="245"/>
                    </a:cubicBezTo>
                    <a:cubicBezTo>
                      <a:pt x="50" y="242"/>
                      <a:pt x="64" y="239"/>
                      <a:pt x="77" y="236"/>
                    </a:cubicBezTo>
                    <a:cubicBezTo>
                      <a:pt x="99" y="230"/>
                      <a:pt x="121" y="225"/>
                      <a:pt x="143" y="220"/>
                    </a:cubicBezTo>
                    <a:cubicBezTo>
                      <a:pt x="150" y="218"/>
                      <a:pt x="155" y="212"/>
                      <a:pt x="154" y="205"/>
                    </a:cubicBezTo>
                    <a:cubicBezTo>
                      <a:pt x="152" y="174"/>
                      <a:pt x="149" y="143"/>
                      <a:pt x="147" y="112"/>
                    </a:cubicBezTo>
                    <a:cubicBezTo>
                      <a:pt x="146" y="107"/>
                      <a:pt x="146" y="102"/>
                      <a:pt x="146" y="97"/>
                    </a:cubicBezTo>
                    <a:cubicBezTo>
                      <a:pt x="145" y="92"/>
                      <a:pt x="147" y="89"/>
                      <a:pt x="153" y="91"/>
                    </a:cubicBezTo>
                    <a:cubicBezTo>
                      <a:pt x="166" y="96"/>
                      <a:pt x="178" y="102"/>
                      <a:pt x="190" y="107"/>
                    </a:cubicBezTo>
                    <a:cubicBezTo>
                      <a:pt x="211" y="116"/>
                      <a:pt x="233" y="125"/>
                      <a:pt x="254" y="134"/>
                    </a:cubicBezTo>
                    <a:cubicBezTo>
                      <a:pt x="260" y="136"/>
                      <a:pt x="268" y="132"/>
                      <a:pt x="271" y="127"/>
                    </a:cubicBezTo>
                    <a:cubicBezTo>
                      <a:pt x="287" y="100"/>
                      <a:pt x="304" y="73"/>
                      <a:pt x="320" y="47"/>
                    </a:cubicBezTo>
                    <a:cubicBezTo>
                      <a:pt x="322" y="42"/>
                      <a:pt x="325" y="38"/>
                      <a:pt x="328" y="34"/>
                    </a:cubicBezTo>
                    <a:cubicBezTo>
                      <a:pt x="330" y="30"/>
                      <a:pt x="333" y="30"/>
                      <a:pt x="335" y="33"/>
                    </a:cubicBezTo>
                    <a:cubicBezTo>
                      <a:pt x="342" y="45"/>
                      <a:pt x="349" y="56"/>
                      <a:pt x="356" y="67"/>
                    </a:cubicBezTo>
                    <a:cubicBezTo>
                      <a:pt x="368" y="87"/>
                      <a:pt x="380" y="107"/>
                      <a:pt x="392" y="127"/>
                    </a:cubicBezTo>
                    <a:cubicBezTo>
                      <a:pt x="395" y="132"/>
                      <a:pt x="403" y="136"/>
                      <a:pt x="409" y="134"/>
                    </a:cubicBezTo>
                    <a:cubicBezTo>
                      <a:pt x="438" y="122"/>
                      <a:pt x="466" y="110"/>
                      <a:pt x="495" y="98"/>
                    </a:cubicBezTo>
                    <a:cubicBezTo>
                      <a:pt x="509" y="92"/>
                      <a:pt x="509" y="92"/>
                      <a:pt x="509" y="92"/>
                    </a:cubicBezTo>
                    <a:cubicBezTo>
                      <a:pt x="512" y="91"/>
                      <a:pt x="513" y="90"/>
                      <a:pt x="516" y="91"/>
                    </a:cubicBezTo>
                    <a:cubicBezTo>
                      <a:pt x="518" y="91"/>
                      <a:pt x="518" y="94"/>
                      <a:pt x="518" y="96"/>
                    </a:cubicBezTo>
                    <a:cubicBezTo>
                      <a:pt x="517" y="110"/>
                      <a:pt x="515" y="123"/>
                      <a:pt x="514" y="136"/>
                    </a:cubicBezTo>
                    <a:cubicBezTo>
                      <a:pt x="512" y="159"/>
                      <a:pt x="511" y="182"/>
                      <a:pt x="509" y="205"/>
                    </a:cubicBezTo>
                    <a:cubicBezTo>
                      <a:pt x="508" y="212"/>
                      <a:pt x="514" y="218"/>
                      <a:pt x="520" y="220"/>
                    </a:cubicBezTo>
                    <a:cubicBezTo>
                      <a:pt x="550" y="227"/>
                      <a:pt x="580" y="234"/>
                      <a:pt x="611" y="241"/>
                    </a:cubicBezTo>
                    <a:cubicBezTo>
                      <a:pt x="616" y="243"/>
                      <a:pt x="621" y="244"/>
                      <a:pt x="626" y="245"/>
                    </a:cubicBezTo>
                    <a:cubicBezTo>
                      <a:pt x="628" y="245"/>
                      <a:pt x="633" y="248"/>
                      <a:pt x="630" y="252"/>
                    </a:cubicBezTo>
                    <a:cubicBezTo>
                      <a:pt x="621" y="262"/>
                      <a:pt x="612" y="272"/>
                      <a:pt x="603" y="282"/>
                    </a:cubicBezTo>
                    <a:cubicBezTo>
                      <a:pt x="588" y="300"/>
                      <a:pt x="573" y="317"/>
                      <a:pt x="558" y="334"/>
                    </a:cubicBezTo>
                    <a:cubicBezTo>
                      <a:pt x="553" y="341"/>
                      <a:pt x="553" y="349"/>
                      <a:pt x="558" y="356"/>
                    </a:cubicBezTo>
                    <a:cubicBezTo>
                      <a:pt x="579" y="379"/>
                      <a:pt x="599" y="403"/>
                      <a:pt x="619" y="426"/>
                    </a:cubicBezTo>
                    <a:cubicBezTo>
                      <a:pt x="623" y="430"/>
                      <a:pt x="626" y="434"/>
                      <a:pt x="629" y="438"/>
                    </a:cubicBezTo>
                    <a:cubicBezTo>
                      <a:pt x="630" y="439"/>
                      <a:pt x="630" y="440"/>
                      <a:pt x="630" y="441"/>
                    </a:cubicBezTo>
                    <a:cubicBezTo>
                      <a:pt x="630" y="444"/>
                      <a:pt x="629" y="444"/>
                      <a:pt x="626" y="4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C5E6A11-C60D-4DBA-812C-000E40511DD0}"/>
              </a:ext>
            </a:extLst>
          </p:cNvPr>
          <p:cNvGrpSpPr/>
          <p:nvPr/>
        </p:nvGrpSpPr>
        <p:grpSpPr>
          <a:xfrm>
            <a:off x="472952" y="2690633"/>
            <a:ext cx="2364888" cy="338554"/>
            <a:chOff x="472952" y="2690633"/>
            <a:chExt cx="2364888" cy="338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12AE15-BC3B-4A8F-AFD0-DE468749F8E4}"/>
                </a:ext>
              </a:extLst>
            </p:cNvPr>
            <p:cNvSpPr txBox="1"/>
            <p:nvPr/>
          </p:nvSpPr>
          <p:spPr>
            <a:xfrm>
              <a:off x="889978" y="2690633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code</a:t>
              </a:r>
            </a:p>
          </p:txBody>
        </p:sp>
        <p:sp>
          <p:nvSpPr>
            <p:cNvPr id="27" name="Freeform 285">
              <a:extLst>
                <a:ext uri="{FF2B5EF4-FFF2-40B4-BE49-F238E27FC236}">
                  <a16:creationId xmlns:a16="http://schemas.microsoft.com/office/drawing/2014/main" id="{050422BF-A8AA-427E-8FB7-E57C841397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52" y="2760066"/>
              <a:ext cx="235136" cy="196069"/>
            </a:xfrm>
            <a:custGeom>
              <a:avLst/>
              <a:gdLst>
                <a:gd name="T0" fmla="*/ 606 w 616"/>
                <a:gd name="T1" fmla="*/ 182 h 514"/>
                <a:gd name="T2" fmla="*/ 591 w 616"/>
                <a:gd name="T3" fmla="*/ 177 h 514"/>
                <a:gd name="T4" fmla="*/ 546 w 616"/>
                <a:gd name="T5" fmla="*/ 177 h 514"/>
                <a:gd name="T6" fmla="*/ 493 w 616"/>
                <a:gd name="T7" fmla="*/ 11 h 514"/>
                <a:gd name="T8" fmla="*/ 479 w 616"/>
                <a:gd name="T9" fmla="*/ 2 h 514"/>
                <a:gd name="T10" fmla="*/ 462 w 616"/>
                <a:gd name="T11" fmla="*/ 2 h 514"/>
                <a:gd name="T12" fmla="*/ 457 w 616"/>
                <a:gd name="T13" fmla="*/ 4 h 514"/>
                <a:gd name="T14" fmla="*/ 364 w 616"/>
                <a:gd name="T15" fmla="*/ 33 h 514"/>
                <a:gd name="T16" fmla="*/ 26 w 616"/>
                <a:gd name="T17" fmla="*/ 142 h 514"/>
                <a:gd name="T18" fmla="*/ 17 w 616"/>
                <a:gd name="T19" fmla="*/ 146 h 514"/>
                <a:gd name="T20" fmla="*/ 7 w 616"/>
                <a:gd name="T21" fmla="*/ 154 h 514"/>
                <a:gd name="T22" fmla="*/ 10 w 616"/>
                <a:gd name="T23" fmla="*/ 152 h 514"/>
                <a:gd name="T24" fmla="*/ 6 w 616"/>
                <a:gd name="T25" fmla="*/ 155 h 514"/>
                <a:gd name="T26" fmla="*/ 48 w 616"/>
                <a:gd name="T27" fmla="*/ 314 h 514"/>
                <a:gd name="T28" fmla="*/ 86 w 616"/>
                <a:gd name="T29" fmla="*/ 432 h 514"/>
                <a:gd name="T30" fmla="*/ 101 w 616"/>
                <a:gd name="T31" fmla="*/ 473 h 514"/>
                <a:gd name="T32" fmla="*/ 133 w 616"/>
                <a:gd name="T33" fmla="*/ 514 h 514"/>
                <a:gd name="T34" fmla="*/ 591 w 616"/>
                <a:gd name="T35" fmla="*/ 514 h 514"/>
                <a:gd name="T36" fmla="*/ 616 w 616"/>
                <a:gd name="T37" fmla="*/ 195 h 514"/>
                <a:gd name="T38" fmla="*/ 110 w 616"/>
                <a:gd name="T39" fmla="*/ 183 h 514"/>
                <a:gd name="T40" fmla="*/ 127 w 616"/>
                <a:gd name="T41" fmla="*/ 390 h 514"/>
                <a:gd name="T42" fmla="*/ 590 w 616"/>
                <a:gd name="T43" fmla="*/ 426 h 514"/>
                <a:gd name="T44" fmla="*/ 127 w 616"/>
                <a:gd name="T45" fmla="*/ 390 h 514"/>
                <a:gd name="T46" fmla="*/ 607 w 616"/>
                <a:gd name="T47" fmla="*/ 183 h 514"/>
                <a:gd name="T48" fmla="*/ 589 w 616"/>
                <a:gd name="T49" fmla="*/ 204 h 514"/>
                <a:gd name="T50" fmla="*/ 590 w 616"/>
                <a:gd name="T51" fmla="*/ 204 h 514"/>
                <a:gd name="T52" fmla="*/ 127 w 616"/>
                <a:gd name="T53" fmla="*/ 363 h 514"/>
                <a:gd name="T54" fmla="*/ 128 w 616"/>
                <a:gd name="T55" fmla="*/ 204 h 514"/>
                <a:gd name="T56" fmla="*/ 589 w 616"/>
                <a:gd name="T57" fmla="*/ 204 h 514"/>
                <a:gd name="T58" fmla="*/ 30 w 616"/>
                <a:gd name="T59" fmla="*/ 169 h 514"/>
                <a:gd name="T60" fmla="*/ 30 w 616"/>
                <a:gd name="T61" fmla="*/ 169 h 514"/>
                <a:gd name="T62" fmla="*/ 53 w 616"/>
                <a:gd name="T63" fmla="*/ 162 h 514"/>
                <a:gd name="T64" fmla="*/ 330 w 616"/>
                <a:gd name="T65" fmla="*/ 73 h 514"/>
                <a:gd name="T66" fmla="*/ 468 w 616"/>
                <a:gd name="T67" fmla="*/ 28 h 514"/>
                <a:gd name="T68" fmla="*/ 514 w 616"/>
                <a:gd name="T69" fmla="*/ 164 h 514"/>
                <a:gd name="T70" fmla="*/ 128 w 616"/>
                <a:gd name="T71" fmla="*/ 177 h 514"/>
                <a:gd name="T72" fmla="*/ 114 w 616"/>
                <a:gd name="T73" fmla="*/ 181 h 514"/>
                <a:gd name="T74" fmla="*/ 101 w 616"/>
                <a:gd name="T75" fmla="*/ 195 h 514"/>
                <a:gd name="T76" fmla="*/ 85 w 616"/>
                <a:gd name="T77" fmla="*/ 341 h 514"/>
                <a:gd name="T78" fmla="*/ 127 w 616"/>
                <a:gd name="T79" fmla="*/ 487 h 514"/>
                <a:gd name="T80" fmla="*/ 128 w 616"/>
                <a:gd name="T81" fmla="*/ 487 h 514"/>
                <a:gd name="T82" fmla="*/ 129 w 616"/>
                <a:gd name="T83" fmla="*/ 487 h 514"/>
                <a:gd name="T84" fmla="*/ 129 w 616"/>
                <a:gd name="T85" fmla="*/ 487 h 514"/>
                <a:gd name="T86" fmla="*/ 129 w 616"/>
                <a:gd name="T87" fmla="*/ 487 h 514"/>
                <a:gd name="T88" fmla="*/ 127 w 616"/>
                <a:gd name="T89" fmla="*/ 467 h 514"/>
                <a:gd name="T90" fmla="*/ 590 w 616"/>
                <a:gd name="T91" fmla="*/ 453 h 514"/>
                <a:gd name="T92" fmla="*/ 589 w 616"/>
                <a:gd name="T93" fmla="*/ 485 h 514"/>
                <a:gd name="T94" fmla="*/ 129 w 616"/>
                <a:gd name="T95" fmla="*/ 487 h 514"/>
                <a:gd name="T96" fmla="*/ 589 w 616"/>
                <a:gd name="T97" fmla="*/ 487 h 514"/>
                <a:gd name="T98" fmla="*/ 589 w 616"/>
                <a:gd name="T99" fmla="*/ 487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6" h="514">
                  <a:moveTo>
                    <a:pt x="606" y="183"/>
                  </a:moveTo>
                  <a:cubicBezTo>
                    <a:pt x="606" y="182"/>
                    <a:pt x="606" y="182"/>
                    <a:pt x="606" y="182"/>
                  </a:cubicBezTo>
                  <a:cubicBezTo>
                    <a:pt x="605" y="182"/>
                    <a:pt x="604" y="181"/>
                    <a:pt x="603" y="181"/>
                  </a:cubicBezTo>
                  <a:cubicBezTo>
                    <a:pt x="599" y="179"/>
                    <a:pt x="595" y="178"/>
                    <a:pt x="591" y="177"/>
                  </a:cubicBezTo>
                  <a:cubicBezTo>
                    <a:pt x="590" y="177"/>
                    <a:pt x="589" y="177"/>
                    <a:pt x="588" y="177"/>
                  </a:cubicBezTo>
                  <a:cubicBezTo>
                    <a:pt x="546" y="177"/>
                    <a:pt x="546" y="177"/>
                    <a:pt x="546" y="177"/>
                  </a:cubicBezTo>
                  <a:cubicBezTo>
                    <a:pt x="532" y="134"/>
                    <a:pt x="532" y="134"/>
                    <a:pt x="532" y="134"/>
                  </a:cubicBezTo>
                  <a:cubicBezTo>
                    <a:pt x="519" y="93"/>
                    <a:pt x="506" y="52"/>
                    <a:pt x="493" y="11"/>
                  </a:cubicBezTo>
                  <a:cubicBezTo>
                    <a:pt x="491" y="6"/>
                    <a:pt x="486" y="2"/>
                    <a:pt x="480" y="2"/>
                  </a:cubicBezTo>
                  <a:cubicBezTo>
                    <a:pt x="480" y="2"/>
                    <a:pt x="479" y="2"/>
                    <a:pt x="479" y="2"/>
                  </a:cubicBezTo>
                  <a:cubicBezTo>
                    <a:pt x="477" y="1"/>
                    <a:pt x="475" y="1"/>
                    <a:pt x="472" y="1"/>
                  </a:cubicBezTo>
                  <a:cubicBezTo>
                    <a:pt x="469" y="0"/>
                    <a:pt x="465" y="1"/>
                    <a:pt x="462" y="2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0" y="3"/>
                    <a:pt x="458" y="3"/>
                    <a:pt x="457" y="4"/>
                  </a:cubicBezTo>
                  <a:cubicBezTo>
                    <a:pt x="450" y="6"/>
                    <a:pt x="444" y="8"/>
                    <a:pt x="437" y="10"/>
                  </a:cubicBezTo>
                  <a:cubicBezTo>
                    <a:pt x="413" y="18"/>
                    <a:pt x="388" y="26"/>
                    <a:pt x="364" y="33"/>
                  </a:cubicBezTo>
                  <a:cubicBezTo>
                    <a:pt x="295" y="55"/>
                    <a:pt x="227" y="77"/>
                    <a:pt x="159" y="99"/>
                  </a:cubicBezTo>
                  <a:cubicBezTo>
                    <a:pt x="114" y="114"/>
                    <a:pt x="70" y="128"/>
                    <a:pt x="26" y="142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1" y="144"/>
                    <a:pt x="19" y="145"/>
                    <a:pt x="17" y="146"/>
                  </a:cubicBezTo>
                  <a:cubicBezTo>
                    <a:pt x="14" y="147"/>
                    <a:pt x="12" y="149"/>
                    <a:pt x="10" y="151"/>
                  </a:cubicBezTo>
                  <a:cubicBezTo>
                    <a:pt x="9" y="152"/>
                    <a:pt x="8" y="153"/>
                    <a:pt x="7" y="154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8" y="153"/>
                    <a:pt x="9" y="153"/>
                    <a:pt x="10" y="152"/>
                  </a:cubicBezTo>
                  <a:cubicBezTo>
                    <a:pt x="9" y="153"/>
                    <a:pt x="8" y="154"/>
                    <a:pt x="6" y="154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2" y="158"/>
                    <a:pt x="0" y="163"/>
                    <a:pt x="2" y="168"/>
                  </a:cubicBezTo>
                  <a:cubicBezTo>
                    <a:pt x="17" y="217"/>
                    <a:pt x="33" y="265"/>
                    <a:pt x="48" y="314"/>
                  </a:cubicBezTo>
                  <a:cubicBezTo>
                    <a:pt x="58" y="345"/>
                    <a:pt x="68" y="376"/>
                    <a:pt x="78" y="407"/>
                  </a:cubicBezTo>
                  <a:cubicBezTo>
                    <a:pt x="86" y="432"/>
                    <a:pt x="86" y="432"/>
                    <a:pt x="86" y="432"/>
                  </a:cubicBezTo>
                  <a:cubicBezTo>
                    <a:pt x="89" y="441"/>
                    <a:pt x="93" y="452"/>
                    <a:pt x="101" y="458"/>
                  </a:cubicBezTo>
                  <a:cubicBezTo>
                    <a:pt x="101" y="473"/>
                    <a:pt x="101" y="473"/>
                    <a:pt x="101" y="473"/>
                  </a:cubicBezTo>
                  <a:cubicBezTo>
                    <a:pt x="101" y="487"/>
                    <a:pt x="102" y="501"/>
                    <a:pt x="115" y="510"/>
                  </a:cubicBezTo>
                  <a:cubicBezTo>
                    <a:pt x="120" y="514"/>
                    <a:pt x="127" y="514"/>
                    <a:pt x="133" y="514"/>
                  </a:cubicBezTo>
                  <a:cubicBezTo>
                    <a:pt x="586" y="514"/>
                    <a:pt x="586" y="514"/>
                    <a:pt x="586" y="514"/>
                  </a:cubicBezTo>
                  <a:cubicBezTo>
                    <a:pt x="588" y="514"/>
                    <a:pt x="589" y="514"/>
                    <a:pt x="591" y="514"/>
                  </a:cubicBezTo>
                  <a:cubicBezTo>
                    <a:pt x="610" y="512"/>
                    <a:pt x="616" y="494"/>
                    <a:pt x="616" y="477"/>
                  </a:cubicBezTo>
                  <a:cubicBezTo>
                    <a:pt x="616" y="195"/>
                    <a:pt x="616" y="195"/>
                    <a:pt x="616" y="195"/>
                  </a:cubicBezTo>
                  <a:cubicBezTo>
                    <a:pt x="616" y="190"/>
                    <a:pt x="612" y="184"/>
                    <a:pt x="606" y="183"/>
                  </a:cubicBezTo>
                  <a:close/>
                  <a:moveTo>
                    <a:pt x="110" y="183"/>
                  </a:moveTo>
                  <a:cubicBezTo>
                    <a:pt x="108" y="184"/>
                    <a:pt x="108" y="183"/>
                    <a:pt x="110" y="183"/>
                  </a:cubicBezTo>
                  <a:close/>
                  <a:moveTo>
                    <a:pt x="127" y="390"/>
                  </a:moveTo>
                  <a:cubicBezTo>
                    <a:pt x="590" y="390"/>
                    <a:pt x="590" y="390"/>
                    <a:pt x="590" y="390"/>
                  </a:cubicBezTo>
                  <a:cubicBezTo>
                    <a:pt x="590" y="426"/>
                    <a:pt x="590" y="426"/>
                    <a:pt x="590" y="426"/>
                  </a:cubicBezTo>
                  <a:cubicBezTo>
                    <a:pt x="127" y="426"/>
                    <a:pt x="127" y="426"/>
                    <a:pt x="127" y="426"/>
                  </a:cubicBezTo>
                  <a:lnTo>
                    <a:pt x="127" y="390"/>
                  </a:lnTo>
                  <a:close/>
                  <a:moveTo>
                    <a:pt x="607" y="183"/>
                  </a:moveTo>
                  <a:cubicBezTo>
                    <a:pt x="607" y="183"/>
                    <a:pt x="607" y="183"/>
                    <a:pt x="607" y="183"/>
                  </a:cubicBezTo>
                  <a:cubicBezTo>
                    <a:pt x="609" y="183"/>
                    <a:pt x="609" y="184"/>
                    <a:pt x="607" y="183"/>
                  </a:cubicBezTo>
                  <a:close/>
                  <a:moveTo>
                    <a:pt x="589" y="204"/>
                  </a:moveTo>
                  <a:cubicBezTo>
                    <a:pt x="589" y="204"/>
                    <a:pt x="589" y="204"/>
                    <a:pt x="589" y="204"/>
                  </a:cubicBezTo>
                  <a:cubicBezTo>
                    <a:pt x="589" y="204"/>
                    <a:pt x="589" y="204"/>
                    <a:pt x="590" y="204"/>
                  </a:cubicBezTo>
                  <a:cubicBezTo>
                    <a:pt x="590" y="363"/>
                    <a:pt x="590" y="363"/>
                    <a:pt x="590" y="363"/>
                  </a:cubicBezTo>
                  <a:cubicBezTo>
                    <a:pt x="127" y="363"/>
                    <a:pt x="127" y="363"/>
                    <a:pt x="127" y="363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128" y="204"/>
                    <a:pt x="128" y="204"/>
                    <a:pt x="128" y="204"/>
                  </a:cubicBezTo>
                  <a:cubicBezTo>
                    <a:pt x="128" y="204"/>
                    <a:pt x="128" y="204"/>
                    <a:pt x="128" y="204"/>
                  </a:cubicBezTo>
                  <a:lnTo>
                    <a:pt x="589" y="204"/>
                  </a:lnTo>
                  <a:close/>
                  <a:moveTo>
                    <a:pt x="85" y="341"/>
                  </a:moveTo>
                  <a:cubicBezTo>
                    <a:pt x="67" y="284"/>
                    <a:pt x="48" y="226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2" y="168"/>
                    <a:pt x="33" y="168"/>
                    <a:pt x="34" y="168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77" y="154"/>
                    <a:pt x="101" y="146"/>
                    <a:pt x="125" y="138"/>
                  </a:cubicBezTo>
                  <a:cubicBezTo>
                    <a:pt x="193" y="116"/>
                    <a:pt x="262" y="95"/>
                    <a:pt x="330" y="73"/>
                  </a:cubicBezTo>
                  <a:cubicBezTo>
                    <a:pt x="375" y="58"/>
                    <a:pt x="420" y="44"/>
                    <a:pt x="465" y="29"/>
                  </a:cubicBezTo>
                  <a:cubicBezTo>
                    <a:pt x="468" y="28"/>
                    <a:pt x="468" y="28"/>
                    <a:pt x="468" y="28"/>
                  </a:cubicBezTo>
                  <a:cubicBezTo>
                    <a:pt x="469" y="28"/>
                    <a:pt x="469" y="28"/>
                    <a:pt x="470" y="28"/>
                  </a:cubicBezTo>
                  <a:cubicBezTo>
                    <a:pt x="485" y="73"/>
                    <a:pt x="499" y="119"/>
                    <a:pt x="514" y="164"/>
                  </a:cubicBezTo>
                  <a:cubicBezTo>
                    <a:pt x="515" y="169"/>
                    <a:pt x="517" y="173"/>
                    <a:pt x="518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6" y="177"/>
                    <a:pt x="125" y="178"/>
                    <a:pt x="123" y="178"/>
                  </a:cubicBezTo>
                  <a:cubicBezTo>
                    <a:pt x="119" y="178"/>
                    <a:pt x="117" y="180"/>
                    <a:pt x="114" y="181"/>
                  </a:cubicBezTo>
                  <a:cubicBezTo>
                    <a:pt x="113" y="181"/>
                    <a:pt x="112" y="182"/>
                    <a:pt x="111" y="182"/>
                  </a:cubicBezTo>
                  <a:cubicBezTo>
                    <a:pt x="105" y="184"/>
                    <a:pt x="101" y="189"/>
                    <a:pt x="101" y="195"/>
                  </a:cubicBezTo>
                  <a:cubicBezTo>
                    <a:pt x="101" y="388"/>
                    <a:pt x="101" y="388"/>
                    <a:pt x="101" y="388"/>
                  </a:cubicBezTo>
                  <a:cubicBezTo>
                    <a:pt x="95" y="373"/>
                    <a:pt x="90" y="357"/>
                    <a:pt x="85" y="341"/>
                  </a:cubicBezTo>
                  <a:close/>
                  <a:moveTo>
                    <a:pt x="127" y="487"/>
                  </a:moveTo>
                  <a:cubicBezTo>
                    <a:pt x="127" y="487"/>
                    <a:pt x="127" y="487"/>
                    <a:pt x="127" y="487"/>
                  </a:cubicBezTo>
                  <a:close/>
                  <a:moveTo>
                    <a:pt x="128" y="487"/>
                  </a:moveTo>
                  <a:cubicBezTo>
                    <a:pt x="127" y="487"/>
                    <a:pt x="127" y="486"/>
                    <a:pt x="128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6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7" y="481"/>
                    <a:pt x="127" y="474"/>
                    <a:pt x="127" y="467"/>
                  </a:cubicBezTo>
                  <a:cubicBezTo>
                    <a:pt x="127" y="453"/>
                    <a:pt x="127" y="453"/>
                    <a:pt x="127" y="453"/>
                  </a:cubicBezTo>
                  <a:cubicBezTo>
                    <a:pt x="590" y="453"/>
                    <a:pt x="590" y="453"/>
                    <a:pt x="590" y="453"/>
                  </a:cubicBezTo>
                  <a:cubicBezTo>
                    <a:pt x="590" y="477"/>
                    <a:pt x="590" y="477"/>
                    <a:pt x="590" y="477"/>
                  </a:cubicBezTo>
                  <a:cubicBezTo>
                    <a:pt x="589" y="480"/>
                    <a:pt x="589" y="482"/>
                    <a:pt x="589" y="485"/>
                  </a:cubicBezTo>
                  <a:cubicBezTo>
                    <a:pt x="589" y="485"/>
                    <a:pt x="588" y="486"/>
                    <a:pt x="588" y="487"/>
                  </a:cubicBezTo>
                  <a:lnTo>
                    <a:pt x="129" y="487"/>
                  </a:lnTo>
                  <a:close/>
                  <a:moveTo>
                    <a:pt x="589" y="487"/>
                  </a:moveTo>
                  <a:cubicBezTo>
                    <a:pt x="590" y="486"/>
                    <a:pt x="590" y="486"/>
                    <a:pt x="589" y="487"/>
                  </a:cubicBezTo>
                  <a:close/>
                  <a:moveTo>
                    <a:pt x="589" y="487"/>
                  </a:moveTo>
                  <a:cubicBezTo>
                    <a:pt x="590" y="487"/>
                    <a:pt x="590" y="487"/>
                    <a:pt x="589" y="4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1D8BE24-1ED8-48A6-994E-EAAA4F7CD423}"/>
              </a:ext>
            </a:extLst>
          </p:cNvPr>
          <p:cNvGrpSpPr/>
          <p:nvPr/>
        </p:nvGrpSpPr>
        <p:grpSpPr>
          <a:xfrm>
            <a:off x="456199" y="3345989"/>
            <a:ext cx="2381641" cy="338554"/>
            <a:chOff x="456199" y="3345989"/>
            <a:chExt cx="2381641" cy="338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97A171-9F69-48C8-BDF2-981F776E6771}"/>
                </a:ext>
              </a:extLst>
            </p:cNvPr>
            <p:cNvSpPr txBox="1"/>
            <p:nvPr/>
          </p:nvSpPr>
          <p:spPr>
            <a:xfrm>
              <a:off x="889978" y="3345989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files</a:t>
              </a:r>
            </a:p>
          </p:txBody>
        </p:sp>
        <p:sp>
          <p:nvSpPr>
            <p:cNvPr id="28" name="Freeform 294">
              <a:extLst>
                <a:ext uri="{FF2B5EF4-FFF2-40B4-BE49-F238E27FC236}">
                  <a16:creationId xmlns:a16="http://schemas.microsoft.com/office/drawing/2014/main" id="{608C63DA-BBEB-4292-ABEE-7094B594C4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199" y="3433136"/>
              <a:ext cx="268643" cy="169569"/>
            </a:xfrm>
            <a:custGeom>
              <a:avLst/>
              <a:gdLst>
                <a:gd name="T0" fmla="*/ 553 w 722"/>
                <a:gd name="T1" fmla="*/ 70 h 455"/>
                <a:gd name="T2" fmla="*/ 378 w 722"/>
                <a:gd name="T3" fmla="*/ 55 h 455"/>
                <a:gd name="T4" fmla="*/ 367 w 722"/>
                <a:gd name="T5" fmla="*/ 59 h 455"/>
                <a:gd name="T6" fmla="*/ 352 w 722"/>
                <a:gd name="T7" fmla="*/ 55 h 455"/>
                <a:gd name="T8" fmla="*/ 214 w 722"/>
                <a:gd name="T9" fmla="*/ 31 h 455"/>
                <a:gd name="T10" fmla="*/ 63 w 722"/>
                <a:gd name="T11" fmla="*/ 231 h 455"/>
                <a:gd name="T12" fmla="*/ 537 w 722"/>
                <a:gd name="T13" fmla="*/ 437 h 455"/>
                <a:gd name="T14" fmla="*/ 183 w 722"/>
                <a:gd name="T15" fmla="*/ 138 h 455"/>
                <a:gd name="T16" fmla="*/ 230 w 722"/>
                <a:gd name="T17" fmla="*/ 60 h 455"/>
                <a:gd name="T18" fmla="*/ 248 w 722"/>
                <a:gd name="T19" fmla="*/ 41 h 455"/>
                <a:gd name="T20" fmla="*/ 254 w 722"/>
                <a:gd name="T21" fmla="*/ 38 h 455"/>
                <a:gd name="T22" fmla="*/ 264 w 722"/>
                <a:gd name="T23" fmla="*/ 40 h 455"/>
                <a:gd name="T24" fmla="*/ 295 w 722"/>
                <a:gd name="T25" fmla="*/ 58 h 455"/>
                <a:gd name="T26" fmla="*/ 462 w 722"/>
                <a:gd name="T27" fmla="*/ 38 h 455"/>
                <a:gd name="T28" fmla="*/ 470 w 722"/>
                <a:gd name="T29" fmla="*/ 36 h 455"/>
                <a:gd name="T30" fmla="*/ 481 w 722"/>
                <a:gd name="T31" fmla="*/ 38 h 455"/>
                <a:gd name="T32" fmla="*/ 494 w 722"/>
                <a:gd name="T33" fmla="*/ 46 h 455"/>
                <a:gd name="T34" fmla="*/ 514 w 722"/>
                <a:gd name="T35" fmla="*/ 68 h 455"/>
                <a:gd name="T36" fmla="*/ 565 w 722"/>
                <a:gd name="T37" fmla="*/ 160 h 455"/>
                <a:gd name="T38" fmla="*/ 570 w 722"/>
                <a:gd name="T39" fmla="*/ 171 h 455"/>
                <a:gd name="T40" fmla="*/ 585 w 722"/>
                <a:gd name="T41" fmla="*/ 218 h 455"/>
                <a:gd name="T42" fmla="*/ 582 w 722"/>
                <a:gd name="T43" fmla="*/ 231 h 455"/>
                <a:gd name="T44" fmla="*/ 575 w 722"/>
                <a:gd name="T45" fmla="*/ 243 h 455"/>
                <a:gd name="T46" fmla="*/ 559 w 722"/>
                <a:gd name="T47" fmla="*/ 257 h 455"/>
                <a:gd name="T48" fmla="*/ 537 w 722"/>
                <a:gd name="T49" fmla="*/ 269 h 455"/>
                <a:gd name="T50" fmla="*/ 235 w 722"/>
                <a:gd name="T51" fmla="*/ 281 h 455"/>
                <a:gd name="T52" fmla="*/ 193 w 722"/>
                <a:gd name="T53" fmla="*/ 269 h 455"/>
                <a:gd name="T54" fmla="*/ 168 w 722"/>
                <a:gd name="T55" fmla="*/ 255 h 455"/>
                <a:gd name="T56" fmla="*/ 151 w 722"/>
                <a:gd name="T57" fmla="*/ 235 h 455"/>
                <a:gd name="T58" fmla="*/ 146 w 722"/>
                <a:gd name="T59" fmla="*/ 219 h 455"/>
                <a:gd name="T60" fmla="*/ 680 w 722"/>
                <a:gd name="T61" fmla="*/ 342 h 455"/>
                <a:gd name="T62" fmla="*/ 688 w 722"/>
                <a:gd name="T63" fmla="*/ 327 h 455"/>
                <a:gd name="T64" fmla="*/ 680 w 722"/>
                <a:gd name="T65" fmla="*/ 341 h 455"/>
                <a:gd name="T66" fmla="*/ 664 w 722"/>
                <a:gd name="T67" fmla="*/ 357 h 455"/>
                <a:gd name="T68" fmla="*/ 625 w 722"/>
                <a:gd name="T69" fmla="*/ 379 h 455"/>
                <a:gd name="T70" fmla="*/ 122 w 722"/>
                <a:gd name="T71" fmla="*/ 385 h 455"/>
                <a:gd name="T72" fmla="*/ 68 w 722"/>
                <a:gd name="T73" fmla="*/ 357 h 455"/>
                <a:gd name="T74" fmla="*/ 51 w 722"/>
                <a:gd name="T75" fmla="*/ 340 h 455"/>
                <a:gd name="T76" fmla="*/ 44 w 722"/>
                <a:gd name="T77" fmla="*/ 329 h 455"/>
                <a:gd name="T78" fmla="*/ 41 w 722"/>
                <a:gd name="T79" fmla="*/ 308 h 455"/>
                <a:gd name="T80" fmla="*/ 46 w 722"/>
                <a:gd name="T81" fmla="*/ 292 h 455"/>
                <a:gd name="T82" fmla="*/ 61 w 722"/>
                <a:gd name="T83" fmla="*/ 272 h 455"/>
                <a:gd name="T84" fmla="*/ 101 w 722"/>
                <a:gd name="T85" fmla="*/ 244 h 455"/>
                <a:gd name="T86" fmla="*/ 241 w 722"/>
                <a:gd name="T87" fmla="*/ 314 h 455"/>
                <a:gd name="T88" fmla="*/ 593 w 722"/>
                <a:gd name="T89" fmla="*/ 270 h 455"/>
                <a:gd name="T90" fmla="*/ 657 w 722"/>
                <a:gd name="T91" fmla="*/ 261 h 455"/>
                <a:gd name="T92" fmla="*/ 679 w 722"/>
                <a:gd name="T93" fmla="*/ 282 h 455"/>
                <a:gd name="T94" fmla="*/ 689 w 722"/>
                <a:gd name="T95" fmla="*/ 302 h 455"/>
                <a:gd name="T96" fmla="*/ 691 w 722"/>
                <a:gd name="T97" fmla="*/ 31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2" h="455">
                  <a:moveTo>
                    <a:pt x="646" y="218"/>
                  </a:moveTo>
                  <a:cubicBezTo>
                    <a:pt x="636" y="212"/>
                    <a:pt x="626" y="207"/>
                    <a:pt x="615" y="203"/>
                  </a:cubicBezTo>
                  <a:cubicBezTo>
                    <a:pt x="607" y="178"/>
                    <a:pt x="596" y="154"/>
                    <a:pt x="585" y="130"/>
                  </a:cubicBezTo>
                  <a:cubicBezTo>
                    <a:pt x="576" y="109"/>
                    <a:pt x="565" y="89"/>
                    <a:pt x="553" y="70"/>
                  </a:cubicBezTo>
                  <a:cubicBezTo>
                    <a:pt x="542" y="52"/>
                    <a:pt x="529" y="35"/>
                    <a:pt x="513" y="22"/>
                  </a:cubicBezTo>
                  <a:cubicBezTo>
                    <a:pt x="496" y="9"/>
                    <a:pt x="477" y="0"/>
                    <a:pt x="456" y="7"/>
                  </a:cubicBezTo>
                  <a:cubicBezTo>
                    <a:pt x="430" y="16"/>
                    <a:pt x="410" y="37"/>
                    <a:pt x="387" y="51"/>
                  </a:cubicBezTo>
                  <a:cubicBezTo>
                    <a:pt x="384" y="52"/>
                    <a:pt x="381" y="54"/>
                    <a:pt x="378" y="55"/>
                  </a:cubicBezTo>
                  <a:cubicBezTo>
                    <a:pt x="378" y="55"/>
                    <a:pt x="376" y="56"/>
                    <a:pt x="376" y="56"/>
                  </a:cubicBezTo>
                  <a:cubicBezTo>
                    <a:pt x="375" y="57"/>
                    <a:pt x="374" y="57"/>
                    <a:pt x="373" y="57"/>
                  </a:cubicBezTo>
                  <a:cubicBezTo>
                    <a:pt x="372" y="58"/>
                    <a:pt x="370" y="58"/>
                    <a:pt x="369" y="58"/>
                  </a:cubicBezTo>
                  <a:cubicBezTo>
                    <a:pt x="369" y="58"/>
                    <a:pt x="368" y="59"/>
                    <a:pt x="367" y="59"/>
                  </a:cubicBezTo>
                  <a:cubicBezTo>
                    <a:pt x="366" y="59"/>
                    <a:pt x="365" y="59"/>
                    <a:pt x="365" y="59"/>
                  </a:cubicBezTo>
                  <a:cubicBezTo>
                    <a:pt x="364" y="59"/>
                    <a:pt x="363" y="59"/>
                    <a:pt x="363" y="58"/>
                  </a:cubicBezTo>
                  <a:cubicBezTo>
                    <a:pt x="360" y="58"/>
                    <a:pt x="357" y="57"/>
                    <a:pt x="355" y="57"/>
                  </a:cubicBezTo>
                  <a:cubicBezTo>
                    <a:pt x="354" y="56"/>
                    <a:pt x="353" y="56"/>
                    <a:pt x="352" y="55"/>
                  </a:cubicBezTo>
                  <a:cubicBezTo>
                    <a:pt x="353" y="56"/>
                    <a:pt x="350" y="55"/>
                    <a:pt x="350" y="54"/>
                  </a:cubicBezTo>
                  <a:cubicBezTo>
                    <a:pt x="344" y="52"/>
                    <a:pt x="338" y="48"/>
                    <a:pt x="332" y="45"/>
                  </a:cubicBezTo>
                  <a:cubicBezTo>
                    <a:pt x="311" y="32"/>
                    <a:pt x="291" y="13"/>
                    <a:pt x="266" y="8"/>
                  </a:cubicBezTo>
                  <a:cubicBezTo>
                    <a:pt x="244" y="3"/>
                    <a:pt x="228" y="15"/>
                    <a:pt x="214" y="31"/>
                  </a:cubicBezTo>
                  <a:cubicBezTo>
                    <a:pt x="199" y="48"/>
                    <a:pt x="187" y="67"/>
                    <a:pt x="175" y="87"/>
                  </a:cubicBezTo>
                  <a:cubicBezTo>
                    <a:pt x="155" y="122"/>
                    <a:pt x="137" y="158"/>
                    <a:pt x="120" y="195"/>
                  </a:cubicBezTo>
                  <a:cubicBezTo>
                    <a:pt x="119" y="197"/>
                    <a:pt x="118" y="200"/>
                    <a:pt x="117" y="203"/>
                  </a:cubicBezTo>
                  <a:cubicBezTo>
                    <a:pt x="98" y="210"/>
                    <a:pt x="80" y="220"/>
                    <a:pt x="63" y="231"/>
                  </a:cubicBezTo>
                  <a:cubicBezTo>
                    <a:pt x="30" y="254"/>
                    <a:pt x="0" y="290"/>
                    <a:pt x="12" y="333"/>
                  </a:cubicBezTo>
                  <a:cubicBezTo>
                    <a:pt x="25" y="377"/>
                    <a:pt x="74" y="401"/>
                    <a:pt x="114" y="415"/>
                  </a:cubicBezTo>
                  <a:cubicBezTo>
                    <a:pt x="176" y="439"/>
                    <a:pt x="245" y="447"/>
                    <a:pt x="312" y="451"/>
                  </a:cubicBezTo>
                  <a:cubicBezTo>
                    <a:pt x="387" y="455"/>
                    <a:pt x="463" y="451"/>
                    <a:pt x="537" y="437"/>
                  </a:cubicBezTo>
                  <a:cubicBezTo>
                    <a:pt x="582" y="429"/>
                    <a:pt x="629" y="416"/>
                    <a:pt x="668" y="392"/>
                  </a:cubicBezTo>
                  <a:cubicBezTo>
                    <a:pt x="696" y="374"/>
                    <a:pt x="722" y="348"/>
                    <a:pt x="722" y="313"/>
                  </a:cubicBezTo>
                  <a:cubicBezTo>
                    <a:pt x="722" y="268"/>
                    <a:pt x="682" y="237"/>
                    <a:pt x="646" y="218"/>
                  </a:cubicBezTo>
                  <a:close/>
                  <a:moveTo>
                    <a:pt x="183" y="138"/>
                  </a:moveTo>
                  <a:cubicBezTo>
                    <a:pt x="194" y="117"/>
                    <a:pt x="205" y="96"/>
                    <a:pt x="219" y="76"/>
                  </a:cubicBezTo>
                  <a:cubicBezTo>
                    <a:pt x="222" y="72"/>
                    <a:pt x="225" y="68"/>
                    <a:pt x="228" y="64"/>
                  </a:cubicBezTo>
                  <a:cubicBezTo>
                    <a:pt x="228" y="63"/>
                    <a:pt x="229" y="62"/>
                    <a:pt x="230" y="61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2" y="58"/>
                    <a:pt x="234" y="56"/>
                    <a:pt x="235" y="54"/>
                  </a:cubicBezTo>
                  <a:cubicBezTo>
                    <a:pt x="238" y="51"/>
                    <a:pt x="241" y="48"/>
                    <a:pt x="244" y="45"/>
                  </a:cubicBezTo>
                  <a:cubicBezTo>
                    <a:pt x="245" y="43"/>
                    <a:pt x="247" y="42"/>
                    <a:pt x="248" y="41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49" y="40"/>
                    <a:pt x="249" y="40"/>
                    <a:pt x="250" y="39"/>
                  </a:cubicBezTo>
                  <a:cubicBezTo>
                    <a:pt x="251" y="39"/>
                    <a:pt x="253" y="38"/>
                    <a:pt x="253" y="38"/>
                  </a:cubicBezTo>
                  <a:cubicBezTo>
                    <a:pt x="253" y="38"/>
                    <a:pt x="254" y="38"/>
                    <a:pt x="254" y="38"/>
                  </a:cubicBezTo>
                  <a:cubicBezTo>
                    <a:pt x="254" y="38"/>
                    <a:pt x="254" y="38"/>
                    <a:pt x="254" y="38"/>
                  </a:cubicBezTo>
                  <a:cubicBezTo>
                    <a:pt x="255" y="37"/>
                    <a:pt x="256" y="38"/>
                    <a:pt x="256" y="38"/>
                  </a:cubicBezTo>
                  <a:cubicBezTo>
                    <a:pt x="257" y="38"/>
                    <a:pt x="257" y="38"/>
                    <a:pt x="258" y="38"/>
                  </a:cubicBezTo>
                  <a:cubicBezTo>
                    <a:pt x="260" y="38"/>
                    <a:pt x="262" y="39"/>
                    <a:pt x="264" y="40"/>
                  </a:cubicBezTo>
                  <a:cubicBezTo>
                    <a:pt x="265" y="40"/>
                    <a:pt x="267" y="41"/>
                    <a:pt x="267" y="41"/>
                  </a:cubicBezTo>
                  <a:cubicBezTo>
                    <a:pt x="268" y="41"/>
                    <a:pt x="269" y="42"/>
                    <a:pt x="271" y="43"/>
                  </a:cubicBezTo>
                  <a:cubicBezTo>
                    <a:pt x="273" y="44"/>
                    <a:pt x="276" y="45"/>
                    <a:pt x="278" y="47"/>
                  </a:cubicBezTo>
                  <a:cubicBezTo>
                    <a:pt x="284" y="50"/>
                    <a:pt x="290" y="54"/>
                    <a:pt x="295" y="58"/>
                  </a:cubicBezTo>
                  <a:cubicBezTo>
                    <a:pt x="316" y="72"/>
                    <a:pt x="339" y="89"/>
                    <a:pt x="366" y="90"/>
                  </a:cubicBezTo>
                  <a:cubicBezTo>
                    <a:pt x="393" y="90"/>
                    <a:pt x="417" y="68"/>
                    <a:pt x="438" y="53"/>
                  </a:cubicBezTo>
                  <a:cubicBezTo>
                    <a:pt x="443" y="49"/>
                    <a:pt x="449" y="45"/>
                    <a:pt x="454" y="42"/>
                  </a:cubicBezTo>
                  <a:cubicBezTo>
                    <a:pt x="457" y="41"/>
                    <a:pt x="459" y="39"/>
                    <a:pt x="462" y="38"/>
                  </a:cubicBezTo>
                  <a:cubicBezTo>
                    <a:pt x="462" y="38"/>
                    <a:pt x="462" y="38"/>
                    <a:pt x="462" y="38"/>
                  </a:cubicBezTo>
                  <a:cubicBezTo>
                    <a:pt x="463" y="38"/>
                    <a:pt x="463" y="38"/>
                    <a:pt x="463" y="37"/>
                  </a:cubicBezTo>
                  <a:cubicBezTo>
                    <a:pt x="465" y="37"/>
                    <a:pt x="466" y="36"/>
                    <a:pt x="468" y="36"/>
                  </a:cubicBezTo>
                  <a:cubicBezTo>
                    <a:pt x="468" y="36"/>
                    <a:pt x="469" y="36"/>
                    <a:pt x="470" y="36"/>
                  </a:cubicBezTo>
                  <a:cubicBezTo>
                    <a:pt x="470" y="36"/>
                    <a:pt x="471" y="36"/>
                    <a:pt x="471" y="36"/>
                  </a:cubicBezTo>
                  <a:cubicBezTo>
                    <a:pt x="472" y="36"/>
                    <a:pt x="473" y="36"/>
                    <a:pt x="473" y="36"/>
                  </a:cubicBezTo>
                  <a:cubicBezTo>
                    <a:pt x="475" y="36"/>
                    <a:pt x="477" y="36"/>
                    <a:pt x="478" y="37"/>
                  </a:cubicBezTo>
                  <a:cubicBezTo>
                    <a:pt x="479" y="37"/>
                    <a:pt x="480" y="37"/>
                    <a:pt x="481" y="38"/>
                  </a:cubicBezTo>
                  <a:cubicBezTo>
                    <a:pt x="481" y="38"/>
                    <a:pt x="481" y="38"/>
                    <a:pt x="481" y="38"/>
                  </a:cubicBezTo>
                  <a:cubicBezTo>
                    <a:pt x="485" y="40"/>
                    <a:pt x="488" y="42"/>
                    <a:pt x="491" y="44"/>
                  </a:cubicBezTo>
                  <a:cubicBezTo>
                    <a:pt x="491" y="44"/>
                    <a:pt x="492" y="44"/>
                    <a:pt x="492" y="45"/>
                  </a:cubicBezTo>
                  <a:cubicBezTo>
                    <a:pt x="493" y="45"/>
                    <a:pt x="493" y="46"/>
                    <a:pt x="494" y="46"/>
                  </a:cubicBezTo>
                  <a:cubicBezTo>
                    <a:pt x="496" y="48"/>
                    <a:pt x="498" y="50"/>
                    <a:pt x="500" y="51"/>
                  </a:cubicBezTo>
                  <a:cubicBezTo>
                    <a:pt x="503" y="55"/>
                    <a:pt x="506" y="58"/>
                    <a:pt x="509" y="62"/>
                  </a:cubicBezTo>
                  <a:cubicBezTo>
                    <a:pt x="511" y="64"/>
                    <a:pt x="512" y="66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5" y="70"/>
                    <a:pt x="516" y="71"/>
                    <a:pt x="517" y="72"/>
                  </a:cubicBezTo>
                  <a:cubicBezTo>
                    <a:pt x="531" y="91"/>
                    <a:pt x="542" y="111"/>
                    <a:pt x="552" y="131"/>
                  </a:cubicBezTo>
                  <a:cubicBezTo>
                    <a:pt x="556" y="141"/>
                    <a:pt x="561" y="151"/>
                    <a:pt x="565" y="160"/>
                  </a:cubicBezTo>
                  <a:cubicBezTo>
                    <a:pt x="566" y="163"/>
                    <a:pt x="567" y="165"/>
                    <a:pt x="568" y="167"/>
                  </a:cubicBezTo>
                  <a:cubicBezTo>
                    <a:pt x="568" y="167"/>
                    <a:pt x="568" y="168"/>
                    <a:pt x="568" y="168"/>
                  </a:cubicBezTo>
                  <a:cubicBezTo>
                    <a:pt x="568" y="168"/>
                    <a:pt x="568" y="168"/>
                    <a:pt x="568" y="168"/>
                  </a:cubicBezTo>
                  <a:cubicBezTo>
                    <a:pt x="569" y="169"/>
                    <a:pt x="569" y="170"/>
                    <a:pt x="570" y="171"/>
                  </a:cubicBezTo>
                  <a:cubicBezTo>
                    <a:pt x="571" y="175"/>
                    <a:pt x="573" y="179"/>
                    <a:pt x="575" y="184"/>
                  </a:cubicBezTo>
                  <a:cubicBezTo>
                    <a:pt x="579" y="193"/>
                    <a:pt x="582" y="203"/>
                    <a:pt x="586" y="213"/>
                  </a:cubicBezTo>
                  <a:cubicBezTo>
                    <a:pt x="586" y="215"/>
                    <a:pt x="586" y="216"/>
                    <a:pt x="586" y="218"/>
                  </a:cubicBezTo>
                  <a:cubicBezTo>
                    <a:pt x="586" y="218"/>
                    <a:pt x="585" y="218"/>
                    <a:pt x="585" y="218"/>
                  </a:cubicBezTo>
                  <a:cubicBezTo>
                    <a:pt x="585" y="219"/>
                    <a:pt x="585" y="219"/>
                    <a:pt x="585" y="219"/>
                  </a:cubicBezTo>
                  <a:cubicBezTo>
                    <a:pt x="585" y="220"/>
                    <a:pt x="585" y="221"/>
                    <a:pt x="585" y="222"/>
                  </a:cubicBezTo>
                  <a:cubicBezTo>
                    <a:pt x="584" y="225"/>
                    <a:pt x="584" y="227"/>
                    <a:pt x="583" y="229"/>
                  </a:cubicBezTo>
                  <a:cubicBezTo>
                    <a:pt x="583" y="230"/>
                    <a:pt x="582" y="231"/>
                    <a:pt x="582" y="231"/>
                  </a:cubicBezTo>
                  <a:cubicBezTo>
                    <a:pt x="582" y="230"/>
                    <a:pt x="581" y="233"/>
                    <a:pt x="581" y="234"/>
                  </a:cubicBezTo>
                  <a:cubicBezTo>
                    <a:pt x="580" y="236"/>
                    <a:pt x="578" y="238"/>
                    <a:pt x="577" y="240"/>
                  </a:cubicBezTo>
                  <a:cubicBezTo>
                    <a:pt x="577" y="241"/>
                    <a:pt x="576" y="241"/>
                    <a:pt x="576" y="242"/>
                  </a:cubicBezTo>
                  <a:cubicBezTo>
                    <a:pt x="576" y="242"/>
                    <a:pt x="575" y="243"/>
                    <a:pt x="575" y="243"/>
                  </a:cubicBezTo>
                  <a:cubicBezTo>
                    <a:pt x="571" y="248"/>
                    <a:pt x="567" y="251"/>
                    <a:pt x="563" y="254"/>
                  </a:cubicBezTo>
                  <a:cubicBezTo>
                    <a:pt x="563" y="255"/>
                    <a:pt x="563" y="255"/>
                    <a:pt x="563" y="255"/>
                  </a:cubicBezTo>
                  <a:cubicBezTo>
                    <a:pt x="563" y="255"/>
                    <a:pt x="563" y="255"/>
                    <a:pt x="562" y="255"/>
                  </a:cubicBezTo>
                  <a:cubicBezTo>
                    <a:pt x="561" y="256"/>
                    <a:pt x="560" y="257"/>
                    <a:pt x="559" y="257"/>
                  </a:cubicBezTo>
                  <a:cubicBezTo>
                    <a:pt x="557" y="259"/>
                    <a:pt x="555" y="260"/>
                    <a:pt x="552" y="262"/>
                  </a:cubicBezTo>
                  <a:cubicBezTo>
                    <a:pt x="550" y="263"/>
                    <a:pt x="548" y="264"/>
                    <a:pt x="545" y="266"/>
                  </a:cubicBezTo>
                  <a:cubicBezTo>
                    <a:pt x="544" y="266"/>
                    <a:pt x="543" y="267"/>
                    <a:pt x="541" y="267"/>
                  </a:cubicBezTo>
                  <a:cubicBezTo>
                    <a:pt x="541" y="268"/>
                    <a:pt x="538" y="269"/>
                    <a:pt x="537" y="269"/>
                  </a:cubicBezTo>
                  <a:cubicBezTo>
                    <a:pt x="525" y="274"/>
                    <a:pt x="513" y="278"/>
                    <a:pt x="500" y="281"/>
                  </a:cubicBezTo>
                  <a:cubicBezTo>
                    <a:pt x="469" y="288"/>
                    <a:pt x="438" y="290"/>
                    <a:pt x="405" y="292"/>
                  </a:cubicBezTo>
                  <a:cubicBezTo>
                    <a:pt x="369" y="293"/>
                    <a:pt x="333" y="293"/>
                    <a:pt x="297" y="290"/>
                  </a:cubicBezTo>
                  <a:cubicBezTo>
                    <a:pt x="275" y="288"/>
                    <a:pt x="256" y="286"/>
                    <a:pt x="235" y="281"/>
                  </a:cubicBezTo>
                  <a:cubicBezTo>
                    <a:pt x="226" y="279"/>
                    <a:pt x="217" y="277"/>
                    <a:pt x="208" y="274"/>
                  </a:cubicBezTo>
                  <a:cubicBezTo>
                    <a:pt x="204" y="273"/>
                    <a:pt x="200" y="271"/>
                    <a:pt x="196" y="270"/>
                  </a:cubicBezTo>
                  <a:cubicBezTo>
                    <a:pt x="195" y="270"/>
                    <a:pt x="194" y="269"/>
                    <a:pt x="194" y="269"/>
                  </a:cubicBezTo>
                  <a:cubicBezTo>
                    <a:pt x="194" y="269"/>
                    <a:pt x="193" y="269"/>
                    <a:pt x="193" y="269"/>
                  </a:cubicBezTo>
                  <a:cubicBezTo>
                    <a:pt x="191" y="268"/>
                    <a:pt x="188" y="267"/>
                    <a:pt x="186" y="266"/>
                  </a:cubicBezTo>
                  <a:cubicBezTo>
                    <a:pt x="183" y="264"/>
                    <a:pt x="180" y="262"/>
                    <a:pt x="177" y="260"/>
                  </a:cubicBezTo>
                  <a:cubicBezTo>
                    <a:pt x="175" y="259"/>
                    <a:pt x="174" y="258"/>
                    <a:pt x="172" y="257"/>
                  </a:cubicBezTo>
                  <a:cubicBezTo>
                    <a:pt x="172" y="257"/>
                    <a:pt x="169" y="255"/>
                    <a:pt x="168" y="255"/>
                  </a:cubicBezTo>
                  <a:cubicBezTo>
                    <a:pt x="166" y="253"/>
                    <a:pt x="164" y="251"/>
                    <a:pt x="162" y="249"/>
                  </a:cubicBezTo>
                  <a:cubicBezTo>
                    <a:pt x="160" y="248"/>
                    <a:pt x="159" y="246"/>
                    <a:pt x="158" y="245"/>
                  </a:cubicBezTo>
                  <a:cubicBezTo>
                    <a:pt x="158" y="245"/>
                    <a:pt x="156" y="242"/>
                    <a:pt x="155" y="242"/>
                  </a:cubicBezTo>
                  <a:cubicBezTo>
                    <a:pt x="154" y="240"/>
                    <a:pt x="153" y="237"/>
                    <a:pt x="151" y="235"/>
                  </a:cubicBezTo>
                  <a:cubicBezTo>
                    <a:pt x="151" y="234"/>
                    <a:pt x="150" y="233"/>
                    <a:pt x="150" y="232"/>
                  </a:cubicBezTo>
                  <a:cubicBezTo>
                    <a:pt x="150" y="233"/>
                    <a:pt x="149" y="229"/>
                    <a:pt x="148" y="228"/>
                  </a:cubicBezTo>
                  <a:cubicBezTo>
                    <a:pt x="147" y="225"/>
                    <a:pt x="147" y="222"/>
                    <a:pt x="146" y="219"/>
                  </a:cubicBezTo>
                  <a:cubicBezTo>
                    <a:pt x="146" y="219"/>
                    <a:pt x="146" y="219"/>
                    <a:pt x="146" y="219"/>
                  </a:cubicBezTo>
                  <a:cubicBezTo>
                    <a:pt x="146" y="218"/>
                    <a:pt x="146" y="218"/>
                    <a:pt x="146" y="217"/>
                  </a:cubicBezTo>
                  <a:cubicBezTo>
                    <a:pt x="146" y="216"/>
                    <a:pt x="146" y="215"/>
                    <a:pt x="146" y="214"/>
                  </a:cubicBezTo>
                  <a:cubicBezTo>
                    <a:pt x="157" y="188"/>
                    <a:pt x="170" y="163"/>
                    <a:pt x="183" y="138"/>
                  </a:cubicBezTo>
                  <a:close/>
                  <a:moveTo>
                    <a:pt x="680" y="342"/>
                  </a:moveTo>
                  <a:cubicBezTo>
                    <a:pt x="679" y="342"/>
                    <a:pt x="679" y="342"/>
                    <a:pt x="680" y="342"/>
                  </a:cubicBezTo>
                  <a:close/>
                  <a:moveTo>
                    <a:pt x="691" y="318"/>
                  </a:moveTo>
                  <a:cubicBezTo>
                    <a:pt x="690" y="319"/>
                    <a:pt x="690" y="320"/>
                    <a:pt x="690" y="321"/>
                  </a:cubicBezTo>
                  <a:cubicBezTo>
                    <a:pt x="690" y="323"/>
                    <a:pt x="689" y="325"/>
                    <a:pt x="688" y="327"/>
                  </a:cubicBezTo>
                  <a:cubicBezTo>
                    <a:pt x="688" y="327"/>
                    <a:pt x="688" y="328"/>
                    <a:pt x="688" y="329"/>
                  </a:cubicBezTo>
                  <a:cubicBezTo>
                    <a:pt x="687" y="329"/>
                    <a:pt x="687" y="330"/>
                    <a:pt x="687" y="330"/>
                  </a:cubicBezTo>
                  <a:cubicBezTo>
                    <a:pt x="685" y="334"/>
                    <a:pt x="683" y="337"/>
                    <a:pt x="681" y="340"/>
                  </a:cubicBezTo>
                  <a:cubicBezTo>
                    <a:pt x="681" y="340"/>
                    <a:pt x="681" y="341"/>
                    <a:pt x="680" y="341"/>
                  </a:cubicBezTo>
                  <a:cubicBezTo>
                    <a:pt x="680" y="342"/>
                    <a:pt x="679" y="342"/>
                    <a:pt x="679" y="343"/>
                  </a:cubicBezTo>
                  <a:cubicBezTo>
                    <a:pt x="677" y="345"/>
                    <a:pt x="675" y="347"/>
                    <a:pt x="673" y="349"/>
                  </a:cubicBezTo>
                  <a:cubicBezTo>
                    <a:pt x="672" y="350"/>
                    <a:pt x="670" y="352"/>
                    <a:pt x="668" y="353"/>
                  </a:cubicBezTo>
                  <a:cubicBezTo>
                    <a:pt x="668" y="354"/>
                    <a:pt x="664" y="357"/>
                    <a:pt x="664" y="357"/>
                  </a:cubicBezTo>
                  <a:cubicBezTo>
                    <a:pt x="660" y="360"/>
                    <a:pt x="656" y="363"/>
                    <a:pt x="651" y="365"/>
                  </a:cubicBezTo>
                  <a:cubicBezTo>
                    <a:pt x="647" y="368"/>
                    <a:pt x="642" y="371"/>
                    <a:pt x="637" y="374"/>
                  </a:cubicBezTo>
                  <a:cubicBezTo>
                    <a:pt x="634" y="375"/>
                    <a:pt x="631" y="376"/>
                    <a:pt x="629" y="377"/>
                  </a:cubicBezTo>
                  <a:cubicBezTo>
                    <a:pt x="627" y="378"/>
                    <a:pt x="626" y="379"/>
                    <a:pt x="625" y="379"/>
                  </a:cubicBezTo>
                  <a:cubicBezTo>
                    <a:pt x="624" y="379"/>
                    <a:pt x="621" y="381"/>
                    <a:pt x="621" y="381"/>
                  </a:cubicBezTo>
                  <a:cubicBezTo>
                    <a:pt x="562" y="405"/>
                    <a:pt x="497" y="414"/>
                    <a:pt x="434" y="419"/>
                  </a:cubicBezTo>
                  <a:cubicBezTo>
                    <a:pt x="359" y="424"/>
                    <a:pt x="284" y="421"/>
                    <a:pt x="210" y="408"/>
                  </a:cubicBezTo>
                  <a:cubicBezTo>
                    <a:pt x="180" y="403"/>
                    <a:pt x="151" y="396"/>
                    <a:pt x="122" y="385"/>
                  </a:cubicBezTo>
                  <a:cubicBezTo>
                    <a:pt x="110" y="381"/>
                    <a:pt x="102" y="377"/>
                    <a:pt x="90" y="371"/>
                  </a:cubicBezTo>
                  <a:cubicBezTo>
                    <a:pt x="85" y="368"/>
                    <a:pt x="80" y="366"/>
                    <a:pt x="76" y="363"/>
                  </a:cubicBezTo>
                  <a:cubicBezTo>
                    <a:pt x="74" y="361"/>
                    <a:pt x="71" y="360"/>
                    <a:pt x="69" y="358"/>
                  </a:cubicBezTo>
                  <a:cubicBezTo>
                    <a:pt x="69" y="358"/>
                    <a:pt x="68" y="357"/>
                    <a:pt x="68" y="357"/>
                  </a:cubicBezTo>
                  <a:cubicBezTo>
                    <a:pt x="68" y="357"/>
                    <a:pt x="65" y="355"/>
                    <a:pt x="65" y="355"/>
                  </a:cubicBezTo>
                  <a:cubicBezTo>
                    <a:pt x="61" y="352"/>
                    <a:pt x="58" y="349"/>
                    <a:pt x="55" y="345"/>
                  </a:cubicBezTo>
                  <a:cubicBezTo>
                    <a:pt x="54" y="344"/>
                    <a:pt x="52" y="342"/>
                    <a:pt x="51" y="341"/>
                  </a:cubicBezTo>
                  <a:cubicBezTo>
                    <a:pt x="51" y="341"/>
                    <a:pt x="51" y="340"/>
                    <a:pt x="51" y="340"/>
                  </a:cubicBezTo>
                  <a:cubicBezTo>
                    <a:pt x="50" y="339"/>
                    <a:pt x="49" y="338"/>
                    <a:pt x="48" y="337"/>
                  </a:cubicBezTo>
                  <a:cubicBezTo>
                    <a:pt x="47" y="335"/>
                    <a:pt x="46" y="333"/>
                    <a:pt x="45" y="332"/>
                  </a:cubicBezTo>
                  <a:cubicBezTo>
                    <a:pt x="45" y="331"/>
                    <a:pt x="44" y="330"/>
                    <a:pt x="44" y="329"/>
                  </a:cubicBezTo>
                  <a:cubicBezTo>
                    <a:pt x="44" y="329"/>
                    <a:pt x="44" y="329"/>
                    <a:pt x="44" y="329"/>
                  </a:cubicBezTo>
                  <a:cubicBezTo>
                    <a:pt x="43" y="326"/>
                    <a:pt x="42" y="323"/>
                    <a:pt x="41" y="319"/>
                  </a:cubicBezTo>
                  <a:cubicBezTo>
                    <a:pt x="41" y="319"/>
                    <a:pt x="41" y="316"/>
                    <a:pt x="41" y="315"/>
                  </a:cubicBezTo>
                  <a:cubicBezTo>
                    <a:pt x="41" y="313"/>
                    <a:pt x="41" y="311"/>
                    <a:pt x="41" y="309"/>
                  </a:cubicBezTo>
                  <a:cubicBezTo>
                    <a:pt x="41" y="309"/>
                    <a:pt x="41" y="308"/>
                    <a:pt x="41" y="308"/>
                  </a:cubicBezTo>
                  <a:cubicBezTo>
                    <a:pt x="41" y="308"/>
                    <a:pt x="41" y="307"/>
                    <a:pt x="41" y="307"/>
                  </a:cubicBezTo>
                  <a:cubicBezTo>
                    <a:pt x="41" y="304"/>
                    <a:pt x="42" y="302"/>
                    <a:pt x="43" y="300"/>
                  </a:cubicBezTo>
                  <a:cubicBezTo>
                    <a:pt x="43" y="299"/>
                    <a:pt x="44" y="296"/>
                    <a:pt x="44" y="296"/>
                  </a:cubicBezTo>
                  <a:cubicBezTo>
                    <a:pt x="45" y="294"/>
                    <a:pt x="45" y="293"/>
                    <a:pt x="46" y="292"/>
                  </a:cubicBezTo>
                  <a:cubicBezTo>
                    <a:pt x="47" y="290"/>
                    <a:pt x="48" y="288"/>
                    <a:pt x="49" y="287"/>
                  </a:cubicBezTo>
                  <a:cubicBezTo>
                    <a:pt x="50" y="286"/>
                    <a:pt x="51" y="285"/>
                    <a:pt x="51" y="284"/>
                  </a:cubicBezTo>
                  <a:cubicBezTo>
                    <a:pt x="51" y="283"/>
                    <a:pt x="52" y="282"/>
                    <a:pt x="53" y="282"/>
                  </a:cubicBezTo>
                  <a:cubicBezTo>
                    <a:pt x="55" y="278"/>
                    <a:pt x="58" y="275"/>
                    <a:pt x="61" y="272"/>
                  </a:cubicBezTo>
                  <a:cubicBezTo>
                    <a:pt x="63" y="271"/>
                    <a:pt x="65" y="269"/>
                    <a:pt x="67" y="267"/>
                  </a:cubicBezTo>
                  <a:cubicBezTo>
                    <a:pt x="68" y="267"/>
                    <a:pt x="69" y="266"/>
                    <a:pt x="70" y="265"/>
                  </a:cubicBezTo>
                  <a:cubicBezTo>
                    <a:pt x="70" y="265"/>
                    <a:pt x="72" y="263"/>
                    <a:pt x="72" y="263"/>
                  </a:cubicBezTo>
                  <a:cubicBezTo>
                    <a:pt x="81" y="256"/>
                    <a:pt x="91" y="250"/>
                    <a:pt x="101" y="244"/>
                  </a:cubicBezTo>
                  <a:cubicBezTo>
                    <a:pt x="107" y="241"/>
                    <a:pt x="112" y="239"/>
                    <a:pt x="118" y="236"/>
                  </a:cubicBezTo>
                  <a:cubicBezTo>
                    <a:pt x="118" y="237"/>
                    <a:pt x="118" y="237"/>
                    <a:pt x="119" y="238"/>
                  </a:cubicBezTo>
                  <a:cubicBezTo>
                    <a:pt x="126" y="260"/>
                    <a:pt x="143" y="277"/>
                    <a:pt x="163" y="288"/>
                  </a:cubicBezTo>
                  <a:cubicBezTo>
                    <a:pt x="187" y="302"/>
                    <a:pt x="214" y="309"/>
                    <a:pt x="241" y="314"/>
                  </a:cubicBezTo>
                  <a:cubicBezTo>
                    <a:pt x="275" y="320"/>
                    <a:pt x="309" y="323"/>
                    <a:pt x="344" y="323"/>
                  </a:cubicBezTo>
                  <a:cubicBezTo>
                    <a:pt x="377" y="324"/>
                    <a:pt x="411" y="323"/>
                    <a:pt x="445" y="320"/>
                  </a:cubicBezTo>
                  <a:cubicBezTo>
                    <a:pt x="474" y="318"/>
                    <a:pt x="504" y="313"/>
                    <a:pt x="532" y="304"/>
                  </a:cubicBezTo>
                  <a:cubicBezTo>
                    <a:pt x="554" y="297"/>
                    <a:pt x="576" y="287"/>
                    <a:pt x="593" y="270"/>
                  </a:cubicBezTo>
                  <a:cubicBezTo>
                    <a:pt x="602" y="260"/>
                    <a:pt x="609" y="249"/>
                    <a:pt x="613" y="236"/>
                  </a:cubicBezTo>
                  <a:cubicBezTo>
                    <a:pt x="621" y="240"/>
                    <a:pt x="629" y="243"/>
                    <a:pt x="637" y="248"/>
                  </a:cubicBezTo>
                  <a:cubicBezTo>
                    <a:pt x="642" y="251"/>
                    <a:pt x="648" y="255"/>
                    <a:pt x="654" y="259"/>
                  </a:cubicBezTo>
                  <a:cubicBezTo>
                    <a:pt x="655" y="259"/>
                    <a:pt x="656" y="260"/>
                    <a:pt x="657" y="261"/>
                  </a:cubicBezTo>
                  <a:cubicBezTo>
                    <a:pt x="657" y="261"/>
                    <a:pt x="659" y="263"/>
                    <a:pt x="660" y="263"/>
                  </a:cubicBezTo>
                  <a:cubicBezTo>
                    <a:pt x="662" y="265"/>
                    <a:pt x="664" y="267"/>
                    <a:pt x="667" y="269"/>
                  </a:cubicBezTo>
                  <a:cubicBezTo>
                    <a:pt x="671" y="273"/>
                    <a:pt x="674" y="277"/>
                    <a:pt x="678" y="281"/>
                  </a:cubicBezTo>
                  <a:cubicBezTo>
                    <a:pt x="678" y="281"/>
                    <a:pt x="679" y="282"/>
                    <a:pt x="679" y="282"/>
                  </a:cubicBezTo>
                  <a:cubicBezTo>
                    <a:pt x="680" y="283"/>
                    <a:pt x="680" y="284"/>
                    <a:pt x="681" y="285"/>
                  </a:cubicBezTo>
                  <a:cubicBezTo>
                    <a:pt x="682" y="287"/>
                    <a:pt x="684" y="289"/>
                    <a:pt x="685" y="292"/>
                  </a:cubicBezTo>
                  <a:cubicBezTo>
                    <a:pt x="686" y="293"/>
                    <a:pt x="687" y="296"/>
                    <a:pt x="688" y="297"/>
                  </a:cubicBezTo>
                  <a:cubicBezTo>
                    <a:pt x="688" y="299"/>
                    <a:pt x="689" y="300"/>
                    <a:pt x="689" y="302"/>
                  </a:cubicBezTo>
                  <a:cubicBezTo>
                    <a:pt x="690" y="304"/>
                    <a:pt x="690" y="305"/>
                    <a:pt x="690" y="307"/>
                  </a:cubicBezTo>
                  <a:cubicBezTo>
                    <a:pt x="691" y="308"/>
                    <a:pt x="691" y="309"/>
                    <a:pt x="691" y="309"/>
                  </a:cubicBezTo>
                  <a:cubicBezTo>
                    <a:pt x="691" y="310"/>
                    <a:pt x="691" y="312"/>
                    <a:pt x="691" y="313"/>
                  </a:cubicBezTo>
                  <a:cubicBezTo>
                    <a:pt x="691" y="315"/>
                    <a:pt x="691" y="317"/>
                    <a:pt x="691" y="3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64A12CE-9742-4FFD-9261-28B0B89F38A5}"/>
              </a:ext>
            </a:extLst>
          </p:cNvPr>
          <p:cNvGrpSpPr/>
          <p:nvPr/>
        </p:nvGrpSpPr>
        <p:grpSpPr>
          <a:xfrm>
            <a:off x="489671" y="5312057"/>
            <a:ext cx="2348169" cy="338554"/>
            <a:chOff x="489671" y="5312057"/>
            <a:chExt cx="2348169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5875D7-5315-4509-B17C-EA3CC65E0886}"/>
                </a:ext>
              </a:extLst>
            </p:cNvPr>
            <p:cNvSpPr txBox="1"/>
            <p:nvPr/>
          </p:nvSpPr>
          <p:spPr>
            <a:xfrm>
              <a:off x="889978" y="5312057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Elastic search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41F79FD-AC37-4CF3-8213-76C2FDF192E4}"/>
                </a:ext>
              </a:extLst>
            </p:cNvPr>
            <p:cNvGrpSpPr/>
            <p:nvPr/>
          </p:nvGrpSpPr>
          <p:grpSpPr>
            <a:xfrm>
              <a:off x="489671" y="5315917"/>
              <a:ext cx="201699" cy="267212"/>
              <a:chOff x="8521700" y="4302125"/>
              <a:chExt cx="1241425" cy="1644650"/>
            </a:xfrm>
            <a:solidFill>
              <a:schemeClr val="bg1"/>
            </a:solidFill>
          </p:grpSpPr>
          <p:sp>
            <p:nvSpPr>
              <p:cNvPr id="30" name="Freeform 447">
                <a:extLst>
                  <a:ext uri="{FF2B5EF4-FFF2-40B4-BE49-F238E27FC236}">
                    <a16:creationId xmlns:a16="http://schemas.microsoft.com/office/drawing/2014/main" id="{65CAC03A-85B7-46B1-91E5-49DD19039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44013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5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448">
                <a:extLst>
                  <a:ext uri="{FF2B5EF4-FFF2-40B4-BE49-F238E27FC236}">
                    <a16:creationId xmlns:a16="http://schemas.microsoft.com/office/drawing/2014/main" id="{DE1B1C6D-41BA-420B-80DB-3F3DED45FD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13800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4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449">
                <a:extLst>
                  <a:ext uri="{FF2B5EF4-FFF2-40B4-BE49-F238E27FC236}">
                    <a16:creationId xmlns:a16="http://schemas.microsoft.com/office/drawing/2014/main" id="{AAE14139-7CB8-4A6C-9470-844246656F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21700" y="4302125"/>
                <a:ext cx="1241425" cy="1644650"/>
              </a:xfrm>
              <a:custGeom>
                <a:avLst/>
                <a:gdLst>
                  <a:gd name="T0" fmla="*/ 490 w 499"/>
                  <a:gd name="T1" fmla="*/ 482 h 664"/>
                  <a:gd name="T2" fmla="*/ 473 w 499"/>
                  <a:gd name="T3" fmla="*/ 193 h 664"/>
                  <a:gd name="T4" fmla="*/ 396 w 499"/>
                  <a:gd name="T5" fmla="*/ 157 h 664"/>
                  <a:gd name="T6" fmla="*/ 144 w 499"/>
                  <a:gd name="T7" fmla="*/ 62 h 664"/>
                  <a:gd name="T8" fmla="*/ 62 w 499"/>
                  <a:gd name="T9" fmla="*/ 157 h 664"/>
                  <a:gd name="T10" fmla="*/ 24 w 499"/>
                  <a:gd name="T11" fmla="*/ 234 h 664"/>
                  <a:gd name="T12" fmla="*/ 4 w 499"/>
                  <a:gd name="T13" fmla="*/ 573 h 664"/>
                  <a:gd name="T14" fmla="*/ 36 w 499"/>
                  <a:gd name="T15" fmla="*/ 664 h 664"/>
                  <a:gd name="T16" fmla="*/ 498 w 499"/>
                  <a:gd name="T17" fmla="*/ 633 h 664"/>
                  <a:gd name="T18" fmla="*/ 499 w 499"/>
                  <a:gd name="T19" fmla="*/ 627 h 664"/>
                  <a:gd name="T20" fmla="*/ 219 w 499"/>
                  <a:gd name="T21" fmla="*/ 48 h 664"/>
                  <a:gd name="T22" fmla="*/ 276 w 499"/>
                  <a:gd name="T23" fmla="*/ 47 h 664"/>
                  <a:gd name="T24" fmla="*/ 350 w 499"/>
                  <a:gd name="T25" fmla="*/ 107 h 664"/>
                  <a:gd name="T26" fmla="*/ 348 w 499"/>
                  <a:gd name="T27" fmla="*/ 157 h 664"/>
                  <a:gd name="T28" fmla="*/ 152 w 499"/>
                  <a:gd name="T29" fmla="*/ 157 h 664"/>
                  <a:gd name="T30" fmla="*/ 159 w 499"/>
                  <a:gd name="T31" fmla="*/ 92 h 664"/>
                  <a:gd name="T32" fmla="*/ 183 w 499"/>
                  <a:gd name="T33" fmla="*/ 157 h 664"/>
                  <a:gd name="T34" fmla="*/ 250 w 499"/>
                  <a:gd name="T35" fmla="*/ 94 h 664"/>
                  <a:gd name="T36" fmla="*/ 317 w 499"/>
                  <a:gd name="T37" fmla="*/ 157 h 664"/>
                  <a:gd name="T38" fmla="*/ 468 w 499"/>
                  <a:gd name="T39" fmla="*/ 631 h 664"/>
                  <a:gd name="T40" fmla="*/ 466 w 499"/>
                  <a:gd name="T41" fmla="*/ 633 h 664"/>
                  <a:gd name="T42" fmla="*/ 464 w 499"/>
                  <a:gd name="T43" fmla="*/ 633 h 664"/>
                  <a:gd name="T44" fmla="*/ 36 w 499"/>
                  <a:gd name="T45" fmla="*/ 633 h 664"/>
                  <a:gd name="T46" fmla="*/ 32 w 499"/>
                  <a:gd name="T47" fmla="*/ 631 h 664"/>
                  <a:gd name="T48" fmla="*/ 32 w 499"/>
                  <a:gd name="T49" fmla="*/ 629 h 664"/>
                  <a:gd name="T50" fmla="*/ 33 w 499"/>
                  <a:gd name="T51" fmla="*/ 604 h 664"/>
                  <a:gd name="T52" fmla="*/ 57 w 499"/>
                  <a:gd name="T53" fmla="*/ 199 h 664"/>
                  <a:gd name="T54" fmla="*/ 58 w 499"/>
                  <a:gd name="T55" fmla="*/ 192 h 664"/>
                  <a:gd name="T56" fmla="*/ 60 w 499"/>
                  <a:gd name="T57" fmla="*/ 188 h 664"/>
                  <a:gd name="T58" fmla="*/ 61 w 499"/>
                  <a:gd name="T59" fmla="*/ 188 h 664"/>
                  <a:gd name="T60" fmla="*/ 438 w 499"/>
                  <a:gd name="T61" fmla="*/ 188 h 664"/>
                  <a:gd name="T62" fmla="*/ 439 w 499"/>
                  <a:gd name="T63" fmla="*/ 188 h 664"/>
                  <a:gd name="T64" fmla="*/ 443 w 499"/>
                  <a:gd name="T65" fmla="*/ 191 h 664"/>
                  <a:gd name="T66" fmla="*/ 442 w 499"/>
                  <a:gd name="T67" fmla="*/ 194 h 664"/>
                  <a:gd name="T68" fmla="*/ 445 w 499"/>
                  <a:gd name="T69" fmla="*/ 233 h 664"/>
                  <a:gd name="T70" fmla="*/ 468 w 499"/>
                  <a:gd name="T71" fmla="*/ 628 h 664"/>
                  <a:gd name="T72" fmla="*/ 468 w 499"/>
                  <a:gd name="T73" fmla="*/ 63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9" h="664">
                    <a:moveTo>
                      <a:pt x="499" y="627"/>
                    </a:moveTo>
                    <a:cubicBezTo>
                      <a:pt x="496" y="578"/>
                      <a:pt x="493" y="530"/>
                      <a:pt x="490" y="482"/>
                    </a:cubicBezTo>
                    <a:cubicBezTo>
                      <a:pt x="476" y="246"/>
                      <a:pt x="476" y="246"/>
                      <a:pt x="476" y="246"/>
                    </a:cubicBezTo>
                    <a:cubicBezTo>
                      <a:pt x="475" y="228"/>
                      <a:pt x="474" y="210"/>
                      <a:pt x="473" y="193"/>
                    </a:cubicBezTo>
                    <a:cubicBezTo>
                      <a:pt x="472" y="173"/>
                      <a:pt x="458" y="157"/>
                      <a:pt x="437" y="157"/>
                    </a:cubicBezTo>
                    <a:cubicBezTo>
                      <a:pt x="396" y="157"/>
                      <a:pt x="396" y="157"/>
                      <a:pt x="396" y="157"/>
                    </a:cubicBezTo>
                    <a:cubicBezTo>
                      <a:pt x="391" y="101"/>
                      <a:pt x="359" y="48"/>
                      <a:pt x="306" y="25"/>
                    </a:cubicBezTo>
                    <a:cubicBezTo>
                      <a:pt x="250" y="0"/>
                      <a:pt x="185" y="16"/>
                      <a:pt x="144" y="62"/>
                    </a:cubicBezTo>
                    <a:cubicBezTo>
                      <a:pt x="121" y="88"/>
                      <a:pt x="107" y="122"/>
                      <a:pt x="104" y="157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45" y="157"/>
                      <a:pt x="30" y="170"/>
                      <a:pt x="27" y="186"/>
                    </a:cubicBezTo>
                    <a:cubicBezTo>
                      <a:pt x="25" y="202"/>
                      <a:pt x="25" y="218"/>
                      <a:pt x="24" y="234"/>
                    </a:cubicBezTo>
                    <a:cubicBezTo>
                      <a:pt x="22" y="268"/>
                      <a:pt x="20" y="302"/>
                      <a:pt x="18" y="337"/>
                    </a:cubicBezTo>
                    <a:cubicBezTo>
                      <a:pt x="14" y="416"/>
                      <a:pt x="9" y="494"/>
                      <a:pt x="4" y="573"/>
                    </a:cubicBezTo>
                    <a:cubicBezTo>
                      <a:pt x="3" y="591"/>
                      <a:pt x="2" y="610"/>
                      <a:pt x="1" y="628"/>
                    </a:cubicBezTo>
                    <a:cubicBezTo>
                      <a:pt x="0" y="648"/>
                      <a:pt x="17" y="664"/>
                      <a:pt x="36" y="664"/>
                    </a:cubicBezTo>
                    <a:cubicBezTo>
                      <a:pt x="464" y="664"/>
                      <a:pt x="464" y="664"/>
                      <a:pt x="464" y="664"/>
                    </a:cubicBezTo>
                    <a:cubicBezTo>
                      <a:pt x="482" y="664"/>
                      <a:pt x="496" y="650"/>
                      <a:pt x="498" y="633"/>
                    </a:cubicBezTo>
                    <a:cubicBezTo>
                      <a:pt x="499" y="632"/>
                      <a:pt x="499" y="630"/>
                      <a:pt x="499" y="629"/>
                    </a:cubicBezTo>
                    <a:cubicBezTo>
                      <a:pt x="499" y="628"/>
                      <a:pt x="499" y="627"/>
                      <a:pt x="499" y="627"/>
                    </a:cubicBezTo>
                    <a:close/>
                    <a:moveTo>
                      <a:pt x="159" y="92"/>
                    </a:moveTo>
                    <a:cubicBezTo>
                      <a:pt x="173" y="72"/>
                      <a:pt x="196" y="55"/>
                      <a:pt x="219" y="48"/>
                    </a:cubicBezTo>
                    <a:cubicBezTo>
                      <a:pt x="233" y="44"/>
                      <a:pt x="244" y="43"/>
                      <a:pt x="259" y="44"/>
                    </a:cubicBezTo>
                    <a:cubicBezTo>
                      <a:pt x="264" y="44"/>
                      <a:pt x="269" y="45"/>
                      <a:pt x="276" y="47"/>
                    </a:cubicBezTo>
                    <a:cubicBezTo>
                      <a:pt x="282" y="48"/>
                      <a:pt x="289" y="51"/>
                      <a:pt x="294" y="53"/>
                    </a:cubicBezTo>
                    <a:cubicBezTo>
                      <a:pt x="319" y="64"/>
                      <a:pt x="337" y="83"/>
                      <a:pt x="350" y="107"/>
                    </a:cubicBezTo>
                    <a:cubicBezTo>
                      <a:pt x="358" y="122"/>
                      <a:pt x="363" y="140"/>
                      <a:pt x="365" y="157"/>
                    </a:cubicBezTo>
                    <a:cubicBezTo>
                      <a:pt x="348" y="157"/>
                      <a:pt x="348" y="157"/>
                      <a:pt x="348" y="157"/>
                    </a:cubicBezTo>
                    <a:cubicBezTo>
                      <a:pt x="342" y="107"/>
                      <a:pt x="303" y="63"/>
                      <a:pt x="250" y="63"/>
                    </a:cubicBezTo>
                    <a:cubicBezTo>
                      <a:pt x="197" y="62"/>
                      <a:pt x="158" y="108"/>
                      <a:pt x="152" y="157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138" y="134"/>
                      <a:pt x="145" y="112"/>
                      <a:pt x="159" y="92"/>
                    </a:cubicBezTo>
                    <a:close/>
                    <a:moveTo>
                      <a:pt x="317" y="157"/>
                    </a:moveTo>
                    <a:cubicBezTo>
                      <a:pt x="183" y="157"/>
                      <a:pt x="183" y="157"/>
                      <a:pt x="183" y="157"/>
                    </a:cubicBezTo>
                    <a:cubicBezTo>
                      <a:pt x="185" y="142"/>
                      <a:pt x="192" y="127"/>
                      <a:pt x="202" y="116"/>
                    </a:cubicBezTo>
                    <a:cubicBezTo>
                      <a:pt x="215" y="102"/>
                      <a:pt x="232" y="94"/>
                      <a:pt x="250" y="94"/>
                    </a:cubicBezTo>
                    <a:cubicBezTo>
                      <a:pt x="268" y="93"/>
                      <a:pt x="285" y="102"/>
                      <a:pt x="298" y="116"/>
                    </a:cubicBezTo>
                    <a:cubicBezTo>
                      <a:pt x="308" y="127"/>
                      <a:pt x="315" y="142"/>
                      <a:pt x="317" y="157"/>
                    </a:cubicBezTo>
                    <a:close/>
                    <a:moveTo>
                      <a:pt x="468" y="630"/>
                    </a:moveTo>
                    <a:cubicBezTo>
                      <a:pt x="468" y="630"/>
                      <a:pt x="468" y="631"/>
                      <a:pt x="468" y="631"/>
                    </a:cubicBezTo>
                    <a:cubicBezTo>
                      <a:pt x="468" y="631"/>
                      <a:pt x="467" y="631"/>
                      <a:pt x="467" y="632"/>
                    </a:cubicBezTo>
                    <a:cubicBezTo>
                      <a:pt x="466" y="632"/>
                      <a:pt x="466" y="633"/>
                      <a:pt x="466" y="633"/>
                    </a:cubicBezTo>
                    <a:cubicBezTo>
                      <a:pt x="466" y="633"/>
                      <a:pt x="466" y="633"/>
                      <a:pt x="465" y="633"/>
                    </a:cubicBezTo>
                    <a:cubicBezTo>
                      <a:pt x="466" y="632"/>
                      <a:pt x="463" y="633"/>
                      <a:pt x="464" y="633"/>
                    </a:cubicBezTo>
                    <a:cubicBezTo>
                      <a:pt x="463" y="633"/>
                      <a:pt x="463" y="633"/>
                      <a:pt x="463" y="633"/>
                    </a:cubicBezTo>
                    <a:cubicBezTo>
                      <a:pt x="36" y="633"/>
                      <a:pt x="36" y="633"/>
                      <a:pt x="36" y="633"/>
                    </a:cubicBezTo>
                    <a:cubicBezTo>
                      <a:pt x="37" y="633"/>
                      <a:pt x="34" y="632"/>
                      <a:pt x="34" y="633"/>
                    </a:cubicBezTo>
                    <a:cubicBezTo>
                      <a:pt x="34" y="632"/>
                      <a:pt x="32" y="630"/>
                      <a:pt x="32" y="631"/>
                    </a:cubicBezTo>
                    <a:cubicBezTo>
                      <a:pt x="32" y="629"/>
                      <a:pt x="31" y="629"/>
                      <a:pt x="32" y="630"/>
                    </a:cubicBezTo>
                    <a:cubicBezTo>
                      <a:pt x="32" y="628"/>
                      <a:pt x="32" y="628"/>
                      <a:pt x="32" y="629"/>
                    </a:cubicBezTo>
                    <a:cubicBezTo>
                      <a:pt x="32" y="628"/>
                      <a:pt x="32" y="627"/>
                      <a:pt x="32" y="626"/>
                    </a:cubicBezTo>
                    <a:cubicBezTo>
                      <a:pt x="33" y="604"/>
                      <a:pt x="33" y="604"/>
                      <a:pt x="33" y="604"/>
                    </a:cubicBezTo>
                    <a:cubicBezTo>
                      <a:pt x="38" y="531"/>
                      <a:pt x="42" y="459"/>
                      <a:pt x="46" y="387"/>
                    </a:cubicBezTo>
                    <a:cubicBezTo>
                      <a:pt x="50" y="324"/>
                      <a:pt x="54" y="261"/>
                      <a:pt x="57" y="199"/>
                    </a:cubicBezTo>
                    <a:cubicBezTo>
                      <a:pt x="57" y="197"/>
                      <a:pt x="57" y="195"/>
                      <a:pt x="58" y="193"/>
                    </a:cubicBezTo>
                    <a:cubicBezTo>
                      <a:pt x="58" y="192"/>
                      <a:pt x="58" y="192"/>
                      <a:pt x="58" y="192"/>
                    </a:cubicBezTo>
                    <a:cubicBezTo>
                      <a:pt x="58" y="193"/>
                      <a:pt x="58" y="190"/>
                      <a:pt x="58" y="190"/>
                    </a:cubicBezTo>
                    <a:cubicBezTo>
                      <a:pt x="58" y="190"/>
                      <a:pt x="60" y="188"/>
                      <a:pt x="60" y="188"/>
                    </a:cubicBezTo>
                    <a:cubicBezTo>
                      <a:pt x="61" y="188"/>
                      <a:pt x="61" y="187"/>
                      <a:pt x="60" y="188"/>
                    </a:cubicBezTo>
                    <a:cubicBezTo>
                      <a:pt x="62" y="188"/>
                      <a:pt x="63" y="188"/>
                      <a:pt x="61" y="188"/>
                    </a:cubicBezTo>
                    <a:cubicBezTo>
                      <a:pt x="66" y="188"/>
                      <a:pt x="70" y="188"/>
                      <a:pt x="75" y="188"/>
                    </a:cubicBezTo>
                    <a:cubicBezTo>
                      <a:pt x="438" y="188"/>
                      <a:pt x="438" y="188"/>
                      <a:pt x="438" y="188"/>
                    </a:cubicBezTo>
                    <a:cubicBezTo>
                      <a:pt x="439" y="188"/>
                      <a:pt x="438" y="188"/>
                      <a:pt x="438" y="188"/>
                    </a:cubicBezTo>
                    <a:cubicBezTo>
                      <a:pt x="438" y="188"/>
                      <a:pt x="439" y="188"/>
                      <a:pt x="439" y="188"/>
                    </a:cubicBezTo>
                    <a:cubicBezTo>
                      <a:pt x="437" y="188"/>
                      <a:pt x="442" y="189"/>
                      <a:pt x="440" y="188"/>
                    </a:cubicBezTo>
                    <a:cubicBezTo>
                      <a:pt x="442" y="190"/>
                      <a:pt x="442" y="190"/>
                      <a:pt x="443" y="191"/>
                    </a:cubicBezTo>
                    <a:cubicBezTo>
                      <a:pt x="442" y="191"/>
                      <a:pt x="442" y="192"/>
                      <a:pt x="442" y="192"/>
                    </a:cubicBezTo>
                    <a:cubicBezTo>
                      <a:pt x="442" y="193"/>
                      <a:pt x="442" y="193"/>
                      <a:pt x="442" y="194"/>
                    </a:cubicBezTo>
                    <a:cubicBezTo>
                      <a:pt x="443" y="197"/>
                      <a:pt x="443" y="199"/>
                      <a:pt x="443" y="202"/>
                    </a:cubicBezTo>
                    <a:cubicBezTo>
                      <a:pt x="443" y="212"/>
                      <a:pt x="444" y="223"/>
                      <a:pt x="445" y="233"/>
                    </a:cubicBezTo>
                    <a:cubicBezTo>
                      <a:pt x="458" y="462"/>
                      <a:pt x="458" y="462"/>
                      <a:pt x="458" y="462"/>
                    </a:cubicBezTo>
                    <a:cubicBezTo>
                      <a:pt x="461" y="517"/>
                      <a:pt x="465" y="572"/>
                      <a:pt x="468" y="628"/>
                    </a:cubicBezTo>
                    <a:cubicBezTo>
                      <a:pt x="468" y="628"/>
                      <a:pt x="468" y="628"/>
                      <a:pt x="468" y="628"/>
                    </a:cubicBezTo>
                    <a:cubicBezTo>
                      <a:pt x="468" y="629"/>
                      <a:pt x="468" y="631"/>
                      <a:pt x="468" y="6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65B806-89B1-4656-B4A0-17C54392180B}"/>
              </a:ext>
            </a:extLst>
          </p:cNvPr>
          <p:cNvGrpSpPr/>
          <p:nvPr/>
        </p:nvGrpSpPr>
        <p:grpSpPr>
          <a:xfrm>
            <a:off x="469770" y="4001345"/>
            <a:ext cx="2368070" cy="338554"/>
            <a:chOff x="469770" y="4001345"/>
            <a:chExt cx="2368070" cy="3385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EBB1A4-A076-45E9-BA80-9ABEFD6AE92E}"/>
                </a:ext>
              </a:extLst>
            </p:cNvPr>
            <p:cNvSpPr txBox="1"/>
            <p:nvPr/>
          </p:nvSpPr>
          <p:spPr>
            <a:xfrm>
              <a:off x="889978" y="4001345"/>
              <a:ext cx="1947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Indexing time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FE3D080-3FD1-4C1C-9E01-373D24435128}"/>
                </a:ext>
              </a:extLst>
            </p:cNvPr>
            <p:cNvGrpSpPr/>
            <p:nvPr/>
          </p:nvGrpSpPr>
          <p:grpSpPr>
            <a:xfrm>
              <a:off x="469770" y="4025108"/>
              <a:ext cx="241501" cy="240997"/>
              <a:chOff x="8380413" y="4381500"/>
              <a:chExt cx="1520825" cy="1517650"/>
            </a:xfrm>
            <a:solidFill>
              <a:schemeClr val="bg1"/>
            </a:solidFill>
          </p:grpSpPr>
          <p:sp>
            <p:nvSpPr>
              <p:cNvPr id="34" name="Freeform 71">
                <a:extLst>
                  <a:ext uri="{FF2B5EF4-FFF2-40B4-BE49-F238E27FC236}">
                    <a16:creationId xmlns:a16="http://schemas.microsoft.com/office/drawing/2014/main" id="{585DDF1F-0532-40B7-84B6-CF28E9C0B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0276" y="5156200"/>
                <a:ext cx="576263" cy="574675"/>
              </a:xfrm>
              <a:custGeom>
                <a:avLst/>
                <a:gdLst>
                  <a:gd name="T0" fmla="*/ 109 w 232"/>
                  <a:gd name="T1" fmla="*/ 89 h 232"/>
                  <a:gd name="T2" fmla="*/ 31 w 232"/>
                  <a:gd name="T3" fmla="*/ 12 h 232"/>
                  <a:gd name="T4" fmla="*/ 12 w 232"/>
                  <a:gd name="T5" fmla="*/ 31 h 232"/>
                  <a:gd name="T6" fmla="*/ 123 w 232"/>
                  <a:gd name="T7" fmla="*/ 142 h 232"/>
                  <a:gd name="T8" fmla="*/ 201 w 232"/>
                  <a:gd name="T9" fmla="*/ 220 h 232"/>
                  <a:gd name="T10" fmla="*/ 220 w 232"/>
                  <a:gd name="T11" fmla="*/ 200 h 232"/>
                  <a:gd name="T12" fmla="*/ 109 w 232"/>
                  <a:gd name="T13" fmla="*/ 8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232">
                    <a:moveTo>
                      <a:pt x="109" y="89"/>
                    </a:moveTo>
                    <a:cubicBezTo>
                      <a:pt x="83" y="63"/>
                      <a:pt x="57" y="38"/>
                      <a:pt x="31" y="12"/>
                    </a:cubicBezTo>
                    <a:cubicBezTo>
                      <a:pt x="19" y="0"/>
                      <a:pt x="0" y="19"/>
                      <a:pt x="12" y="31"/>
                    </a:cubicBezTo>
                    <a:cubicBezTo>
                      <a:pt x="49" y="68"/>
                      <a:pt x="86" y="105"/>
                      <a:pt x="123" y="142"/>
                    </a:cubicBezTo>
                    <a:cubicBezTo>
                      <a:pt x="149" y="168"/>
                      <a:pt x="175" y="194"/>
                      <a:pt x="201" y="220"/>
                    </a:cubicBezTo>
                    <a:cubicBezTo>
                      <a:pt x="213" y="232"/>
                      <a:pt x="232" y="213"/>
                      <a:pt x="220" y="200"/>
                    </a:cubicBezTo>
                    <a:cubicBezTo>
                      <a:pt x="183" y="163"/>
                      <a:pt x="146" y="126"/>
                      <a:pt x="109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72">
                <a:extLst>
                  <a:ext uri="{FF2B5EF4-FFF2-40B4-BE49-F238E27FC236}">
                    <a16:creationId xmlns:a16="http://schemas.microsoft.com/office/drawing/2014/main" id="{4E428FFC-7F48-4D8C-8129-FBFF9F2071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80413" y="4381500"/>
                <a:ext cx="1520825" cy="1517650"/>
              </a:xfrm>
              <a:custGeom>
                <a:avLst/>
                <a:gdLst>
                  <a:gd name="T0" fmla="*/ 612 w 612"/>
                  <a:gd name="T1" fmla="*/ 266 h 612"/>
                  <a:gd name="T2" fmla="*/ 611 w 612"/>
                  <a:gd name="T3" fmla="*/ 257 h 612"/>
                  <a:gd name="T4" fmla="*/ 609 w 612"/>
                  <a:gd name="T5" fmla="*/ 220 h 612"/>
                  <a:gd name="T6" fmla="*/ 604 w 612"/>
                  <a:gd name="T7" fmla="*/ 113 h 612"/>
                  <a:gd name="T8" fmla="*/ 600 w 612"/>
                  <a:gd name="T9" fmla="*/ 51 h 612"/>
                  <a:gd name="T10" fmla="*/ 559 w 612"/>
                  <a:gd name="T11" fmla="*/ 11 h 612"/>
                  <a:gd name="T12" fmla="*/ 532 w 612"/>
                  <a:gd name="T13" fmla="*/ 10 h 612"/>
                  <a:gd name="T14" fmla="*/ 349 w 612"/>
                  <a:gd name="T15" fmla="*/ 0 h 612"/>
                  <a:gd name="T16" fmla="*/ 326 w 612"/>
                  <a:gd name="T17" fmla="*/ 5 h 612"/>
                  <a:gd name="T18" fmla="*/ 319 w 612"/>
                  <a:gd name="T19" fmla="*/ 9 h 612"/>
                  <a:gd name="T20" fmla="*/ 235 w 612"/>
                  <a:gd name="T21" fmla="*/ 93 h 612"/>
                  <a:gd name="T22" fmla="*/ 83 w 612"/>
                  <a:gd name="T23" fmla="*/ 245 h 612"/>
                  <a:gd name="T24" fmla="*/ 28 w 612"/>
                  <a:gd name="T25" fmla="*/ 299 h 612"/>
                  <a:gd name="T26" fmla="*/ 15 w 612"/>
                  <a:gd name="T27" fmla="*/ 313 h 612"/>
                  <a:gd name="T28" fmla="*/ 0 w 612"/>
                  <a:gd name="T29" fmla="*/ 348 h 612"/>
                  <a:gd name="T30" fmla="*/ 37 w 612"/>
                  <a:gd name="T31" fmla="*/ 403 h 612"/>
                  <a:gd name="T32" fmla="*/ 104 w 612"/>
                  <a:gd name="T33" fmla="*/ 470 h 612"/>
                  <a:gd name="T34" fmla="*/ 228 w 612"/>
                  <a:gd name="T35" fmla="*/ 594 h 612"/>
                  <a:gd name="T36" fmla="*/ 267 w 612"/>
                  <a:gd name="T37" fmla="*/ 612 h 612"/>
                  <a:gd name="T38" fmla="*/ 299 w 612"/>
                  <a:gd name="T39" fmla="*/ 597 h 612"/>
                  <a:gd name="T40" fmla="*/ 337 w 612"/>
                  <a:gd name="T41" fmla="*/ 559 h 612"/>
                  <a:gd name="T42" fmla="*/ 483 w 612"/>
                  <a:gd name="T43" fmla="*/ 413 h 612"/>
                  <a:gd name="T44" fmla="*/ 597 w 612"/>
                  <a:gd name="T45" fmla="*/ 299 h 612"/>
                  <a:gd name="T46" fmla="*/ 603 w 612"/>
                  <a:gd name="T47" fmla="*/ 293 h 612"/>
                  <a:gd name="T48" fmla="*/ 606 w 612"/>
                  <a:gd name="T49" fmla="*/ 287 h 612"/>
                  <a:gd name="T50" fmla="*/ 612 w 612"/>
                  <a:gd name="T51" fmla="*/ 266 h 612"/>
                  <a:gd name="T52" fmla="*/ 584 w 612"/>
                  <a:gd name="T53" fmla="*/ 273 h 612"/>
                  <a:gd name="T54" fmla="*/ 582 w 612"/>
                  <a:gd name="T55" fmla="*/ 276 h 612"/>
                  <a:gd name="T56" fmla="*/ 500 w 612"/>
                  <a:gd name="T57" fmla="*/ 358 h 612"/>
                  <a:gd name="T58" fmla="*/ 348 w 612"/>
                  <a:gd name="T59" fmla="*/ 510 h 612"/>
                  <a:gd name="T60" fmla="*/ 293 w 612"/>
                  <a:gd name="T61" fmla="*/ 564 h 612"/>
                  <a:gd name="T62" fmla="*/ 280 w 612"/>
                  <a:gd name="T63" fmla="*/ 578 h 612"/>
                  <a:gd name="T64" fmla="*/ 277 w 612"/>
                  <a:gd name="T65" fmla="*/ 580 h 612"/>
                  <a:gd name="T66" fmla="*/ 272 w 612"/>
                  <a:gd name="T67" fmla="*/ 584 h 612"/>
                  <a:gd name="T68" fmla="*/ 265 w 612"/>
                  <a:gd name="T69" fmla="*/ 585 h 612"/>
                  <a:gd name="T70" fmla="*/ 263 w 612"/>
                  <a:gd name="T71" fmla="*/ 585 h 612"/>
                  <a:gd name="T72" fmla="*/ 257 w 612"/>
                  <a:gd name="T73" fmla="*/ 583 h 612"/>
                  <a:gd name="T74" fmla="*/ 243 w 612"/>
                  <a:gd name="T75" fmla="*/ 571 h 612"/>
                  <a:gd name="T76" fmla="*/ 222 w 612"/>
                  <a:gd name="T77" fmla="*/ 550 h 612"/>
                  <a:gd name="T78" fmla="*/ 151 w 612"/>
                  <a:gd name="T79" fmla="*/ 479 h 612"/>
                  <a:gd name="T80" fmla="*/ 35 w 612"/>
                  <a:gd name="T81" fmla="*/ 363 h 612"/>
                  <a:gd name="T82" fmla="*/ 28 w 612"/>
                  <a:gd name="T83" fmla="*/ 353 h 612"/>
                  <a:gd name="T84" fmla="*/ 32 w 612"/>
                  <a:gd name="T85" fmla="*/ 334 h 612"/>
                  <a:gd name="T86" fmla="*/ 40 w 612"/>
                  <a:gd name="T87" fmla="*/ 326 h 612"/>
                  <a:gd name="T88" fmla="*/ 86 w 612"/>
                  <a:gd name="T89" fmla="*/ 280 h 612"/>
                  <a:gd name="T90" fmla="*/ 236 w 612"/>
                  <a:gd name="T91" fmla="*/ 130 h 612"/>
                  <a:gd name="T92" fmla="*/ 335 w 612"/>
                  <a:gd name="T93" fmla="*/ 30 h 612"/>
                  <a:gd name="T94" fmla="*/ 339 w 612"/>
                  <a:gd name="T95" fmla="*/ 28 h 612"/>
                  <a:gd name="T96" fmla="*/ 358 w 612"/>
                  <a:gd name="T97" fmla="*/ 28 h 612"/>
                  <a:gd name="T98" fmla="*/ 398 w 612"/>
                  <a:gd name="T99" fmla="*/ 30 h 612"/>
                  <a:gd name="T100" fmla="*/ 505 w 612"/>
                  <a:gd name="T101" fmla="*/ 35 h 612"/>
                  <a:gd name="T102" fmla="*/ 546 w 612"/>
                  <a:gd name="T103" fmla="*/ 38 h 612"/>
                  <a:gd name="T104" fmla="*/ 558 w 612"/>
                  <a:gd name="T105" fmla="*/ 38 h 612"/>
                  <a:gd name="T106" fmla="*/ 565 w 612"/>
                  <a:gd name="T107" fmla="*/ 39 h 612"/>
                  <a:gd name="T108" fmla="*/ 574 w 612"/>
                  <a:gd name="T109" fmla="*/ 51 h 612"/>
                  <a:gd name="T110" fmla="*/ 574 w 612"/>
                  <a:gd name="T111" fmla="*/ 59 h 612"/>
                  <a:gd name="T112" fmla="*/ 576 w 612"/>
                  <a:gd name="T113" fmla="*/ 95 h 612"/>
                  <a:gd name="T114" fmla="*/ 585 w 612"/>
                  <a:gd name="T115" fmla="*/ 267 h 612"/>
                  <a:gd name="T116" fmla="*/ 584 w 612"/>
                  <a:gd name="T117" fmla="*/ 273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2" h="612">
                    <a:moveTo>
                      <a:pt x="612" y="266"/>
                    </a:moveTo>
                    <a:cubicBezTo>
                      <a:pt x="612" y="263"/>
                      <a:pt x="611" y="260"/>
                      <a:pt x="611" y="257"/>
                    </a:cubicBezTo>
                    <a:cubicBezTo>
                      <a:pt x="611" y="245"/>
                      <a:pt x="610" y="232"/>
                      <a:pt x="609" y="220"/>
                    </a:cubicBezTo>
                    <a:cubicBezTo>
                      <a:pt x="607" y="184"/>
                      <a:pt x="606" y="148"/>
                      <a:pt x="604" y="113"/>
                    </a:cubicBezTo>
                    <a:cubicBezTo>
                      <a:pt x="603" y="92"/>
                      <a:pt x="601" y="71"/>
                      <a:pt x="600" y="51"/>
                    </a:cubicBezTo>
                    <a:cubicBezTo>
                      <a:pt x="599" y="28"/>
                      <a:pt x="581" y="12"/>
                      <a:pt x="559" y="11"/>
                    </a:cubicBezTo>
                    <a:cubicBezTo>
                      <a:pt x="550" y="11"/>
                      <a:pt x="541" y="10"/>
                      <a:pt x="532" y="10"/>
                    </a:cubicBezTo>
                    <a:cubicBezTo>
                      <a:pt x="471" y="7"/>
                      <a:pt x="410" y="3"/>
                      <a:pt x="349" y="0"/>
                    </a:cubicBezTo>
                    <a:cubicBezTo>
                      <a:pt x="340" y="0"/>
                      <a:pt x="333" y="1"/>
                      <a:pt x="326" y="5"/>
                    </a:cubicBezTo>
                    <a:cubicBezTo>
                      <a:pt x="323" y="6"/>
                      <a:pt x="321" y="7"/>
                      <a:pt x="319" y="9"/>
                    </a:cubicBezTo>
                    <a:cubicBezTo>
                      <a:pt x="291" y="37"/>
                      <a:pt x="263" y="65"/>
                      <a:pt x="235" y="93"/>
                    </a:cubicBezTo>
                    <a:cubicBezTo>
                      <a:pt x="184" y="144"/>
                      <a:pt x="133" y="194"/>
                      <a:pt x="83" y="245"/>
                    </a:cubicBezTo>
                    <a:cubicBezTo>
                      <a:pt x="65" y="263"/>
                      <a:pt x="46" y="281"/>
                      <a:pt x="28" y="299"/>
                    </a:cubicBezTo>
                    <a:cubicBezTo>
                      <a:pt x="24" y="304"/>
                      <a:pt x="19" y="308"/>
                      <a:pt x="15" y="313"/>
                    </a:cubicBezTo>
                    <a:cubicBezTo>
                      <a:pt x="5" y="322"/>
                      <a:pt x="0" y="334"/>
                      <a:pt x="0" y="348"/>
                    </a:cubicBezTo>
                    <a:cubicBezTo>
                      <a:pt x="1" y="372"/>
                      <a:pt x="21" y="387"/>
                      <a:pt x="37" y="403"/>
                    </a:cubicBezTo>
                    <a:cubicBezTo>
                      <a:pt x="59" y="425"/>
                      <a:pt x="81" y="448"/>
                      <a:pt x="104" y="470"/>
                    </a:cubicBezTo>
                    <a:cubicBezTo>
                      <a:pt x="228" y="594"/>
                      <a:pt x="228" y="594"/>
                      <a:pt x="228" y="594"/>
                    </a:cubicBezTo>
                    <a:cubicBezTo>
                      <a:pt x="238" y="605"/>
                      <a:pt x="251" y="612"/>
                      <a:pt x="267" y="612"/>
                    </a:cubicBezTo>
                    <a:cubicBezTo>
                      <a:pt x="280" y="611"/>
                      <a:pt x="290" y="605"/>
                      <a:pt x="299" y="597"/>
                    </a:cubicBezTo>
                    <a:cubicBezTo>
                      <a:pt x="312" y="584"/>
                      <a:pt x="324" y="571"/>
                      <a:pt x="337" y="559"/>
                    </a:cubicBezTo>
                    <a:cubicBezTo>
                      <a:pt x="483" y="413"/>
                      <a:pt x="483" y="413"/>
                      <a:pt x="483" y="413"/>
                    </a:cubicBezTo>
                    <a:cubicBezTo>
                      <a:pt x="521" y="375"/>
                      <a:pt x="559" y="337"/>
                      <a:pt x="597" y="299"/>
                    </a:cubicBezTo>
                    <a:cubicBezTo>
                      <a:pt x="599" y="297"/>
                      <a:pt x="601" y="295"/>
                      <a:pt x="603" y="293"/>
                    </a:cubicBezTo>
                    <a:cubicBezTo>
                      <a:pt x="605" y="291"/>
                      <a:pt x="606" y="289"/>
                      <a:pt x="606" y="287"/>
                    </a:cubicBezTo>
                    <a:cubicBezTo>
                      <a:pt x="610" y="280"/>
                      <a:pt x="612" y="274"/>
                      <a:pt x="612" y="266"/>
                    </a:cubicBezTo>
                    <a:close/>
                    <a:moveTo>
                      <a:pt x="584" y="273"/>
                    </a:moveTo>
                    <a:cubicBezTo>
                      <a:pt x="583" y="274"/>
                      <a:pt x="582" y="275"/>
                      <a:pt x="582" y="276"/>
                    </a:cubicBezTo>
                    <a:cubicBezTo>
                      <a:pt x="500" y="358"/>
                      <a:pt x="500" y="358"/>
                      <a:pt x="500" y="358"/>
                    </a:cubicBezTo>
                    <a:cubicBezTo>
                      <a:pt x="449" y="409"/>
                      <a:pt x="398" y="459"/>
                      <a:pt x="348" y="510"/>
                    </a:cubicBezTo>
                    <a:cubicBezTo>
                      <a:pt x="329" y="528"/>
                      <a:pt x="311" y="546"/>
                      <a:pt x="293" y="564"/>
                    </a:cubicBezTo>
                    <a:cubicBezTo>
                      <a:pt x="289" y="569"/>
                      <a:pt x="284" y="573"/>
                      <a:pt x="280" y="578"/>
                    </a:cubicBezTo>
                    <a:cubicBezTo>
                      <a:pt x="277" y="580"/>
                      <a:pt x="277" y="580"/>
                      <a:pt x="277" y="580"/>
                    </a:cubicBezTo>
                    <a:cubicBezTo>
                      <a:pt x="276" y="582"/>
                      <a:pt x="274" y="583"/>
                      <a:pt x="272" y="584"/>
                    </a:cubicBezTo>
                    <a:cubicBezTo>
                      <a:pt x="269" y="585"/>
                      <a:pt x="268" y="585"/>
                      <a:pt x="265" y="585"/>
                    </a:cubicBezTo>
                    <a:cubicBezTo>
                      <a:pt x="265" y="585"/>
                      <a:pt x="262" y="584"/>
                      <a:pt x="263" y="585"/>
                    </a:cubicBezTo>
                    <a:cubicBezTo>
                      <a:pt x="261" y="584"/>
                      <a:pt x="259" y="584"/>
                      <a:pt x="257" y="583"/>
                    </a:cubicBezTo>
                    <a:cubicBezTo>
                      <a:pt x="252" y="581"/>
                      <a:pt x="247" y="576"/>
                      <a:pt x="243" y="571"/>
                    </a:cubicBezTo>
                    <a:cubicBezTo>
                      <a:pt x="236" y="564"/>
                      <a:pt x="229" y="557"/>
                      <a:pt x="222" y="550"/>
                    </a:cubicBezTo>
                    <a:cubicBezTo>
                      <a:pt x="151" y="479"/>
                      <a:pt x="151" y="479"/>
                      <a:pt x="151" y="479"/>
                    </a:cubicBezTo>
                    <a:cubicBezTo>
                      <a:pt x="112" y="441"/>
                      <a:pt x="74" y="402"/>
                      <a:pt x="35" y="363"/>
                    </a:cubicBezTo>
                    <a:cubicBezTo>
                      <a:pt x="32" y="360"/>
                      <a:pt x="29" y="356"/>
                      <a:pt x="28" y="353"/>
                    </a:cubicBezTo>
                    <a:cubicBezTo>
                      <a:pt x="26" y="346"/>
                      <a:pt x="27" y="339"/>
                      <a:pt x="32" y="334"/>
                    </a:cubicBezTo>
                    <a:cubicBezTo>
                      <a:pt x="34" y="331"/>
                      <a:pt x="37" y="329"/>
                      <a:pt x="40" y="326"/>
                    </a:cubicBezTo>
                    <a:cubicBezTo>
                      <a:pt x="55" y="311"/>
                      <a:pt x="71" y="295"/>
                      <a:pt x="86" y="280"/>
                    </a:cubicBezTo>
                    <a:cubicBezTo>
                      <a:pt x="136" y="230"/>
                      <a:pt x="186" y="180"/>
                      <a:pt x="236" y="130"/>
                    </a:cubicBezTo>
                    <a:cubicBezTo>
                      <a:pt x="269" y="96"/>
                      <a:pt x="302" y="63"/>
                      <a:pt x="335" y="30"/>
                    </a:cubicBezTo>
                    <a:cubicBezTo>
                      <a:pt x="337" y="30"/>
                      <a:pt x="338" y="29"/>
                      <a:pt x="339" y="28"/>
                    </a:cubicBezTo>
                    <a:cubicBezTo>
                      <a:pt x="342" y="25"/>
                      <a:pt x="353" y="27"/>
                      <a:pt x="358" y="28"/>
                    </a:cubicBezTo>
                    <a:cubicBezTo>
                      <a:pt x="371" y="28"/>
                      <a:pt x="384" y="29"/>
                      <a:pt x="398" y="30"/>
                    </a:cubicBezTo>
                    <a:cubicBezTo>
                      <a:pt x="434" y="32"/>
                      <a:pt x="469" y="33"/>
                      <a:pt x="505" y="35"/>
                    </a:cubicBezTo>
                    <a:cubicBezTo>
                      <a:pt x="519" y="36"/>
                      <a:pt x="533" y="37"/>
                      <a:pt x="546" y="38"/>
                    </a:cubicBezTo>
                    <a:cubicBezTo>
                      <a:pt x="550" y="38"/>
                      <a:pt x="554" y="38"/>
                      <a:pt x="558" y="38"/>
                    </a:cubicBezTo>
                    <a:cubicBezTo>
                      <a:pt x="561" y="38"/>
                      <a:pt x="562" y="38"/>
                      <a:pt x="565" y="39"/>
                    </a:cubicBezTo>
                    <a:cubicBezTo>
                      <a:pt x="569" y="41"/>
                      <a:pt x="573" y="47"/>
                      <a:pt x="574" y="51"/>
                    </a:cubicBezTo>
                    <a:cubicBezTo>
                      <a:pt x="574" y="54"/>
                      <a:pt x="574" y="57"/>
                      <a:pt x="574" y="59"/>
                    </a:cubicBezTo>
                    <a:cubicBezTo>
                      <a:pt x="575" y="71"/>
                      <a:pt x="575" y="83"/>
                      <a:pt x="576" y="95"/>
                    </a:cubicBezTo>
                    <a:cubicBezTo>
                      <a:pt x="579" y="152"/>
                      <a:pt x="582" y="209"/>
                      <a:pt x="585" y="267"/>
                    </a:cubicBezTo>
                    <a:cubicBezTo>
                      <a:pt x="585" y="269"/>
                      <a:pt x="585" y="272"/>
                      <a:pt x="584" y="2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73">
                <a:extLst>
                  <a:ext uri="{FF2B5EF4-FFF2-40B4-BE49-F238E27FC236}">
                    <a16:creationId xmlns:a16="http://schemas.microsoft.com/office/drawing/2014/main" id="{FEC76634-AF71-4FE0-BDDD-032CB847C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2601" y="4637088"/>
                <a:ext cx="277813" cy="277813"/>
              </a:xfrm>
              <a:custGeom>
                <a:avLst/>
                <a:gdLst>
                  <a:gd name="T0" fmla="*/ 20 w 112"/>
                  <a:gd name="T1" fmla="*/ 21 h 112"/>
                  <a:gd name="T2" fmla="*/ 18 w 112"/>
                  <a:gd name="T3" fmla="*/ 91 h 112"/>
                  <a:gd name="T4" fmla="*/ 20 w 112"/>
                  <a:gd name="T5" fmla="*/ 93 h 112"/>
                  <a:gd name="T6" fmla="*/ 21 w 112"/>
                  <a:gd name="T7" fmla="*/ 94 h 112"/>
                  <a:gd name="T8" fmla="*/ 91 w 112"/>
                  <a:gd name="T9" fmla="*/ 93 h 112"/>
                  <a:gd name="T10" fmla="*/ 91 w 112"/>
                  <a:gd name="T11" fmla="*/ 21 h 112"/>
                  <a:gd name="T12" fmla="*/ 20 w 112"/>
                  <a:gd name="T13" fmla="*/ 21 h 112"/>
                  <a:gd name="T14" fmla="*/ 72 w 112"/>
                  <a:gd name="T15" fmla="*/ 73 h 112"/>
                  <a:gd name="T16" fmla="*/ 39 w 112"/>
                  <a:gd name="T17" fmla="*/ 73 h 112"/>
                  <a:gd name="T18" fmla="*/ 39 w 112"/>
                  <a:gd name="T19" fmla="*/ 40 h 112"/>
                  <a:gd name="T20" fmla="*/ 72 w 112"/>
                  <a:gd name="T21" fmla="*/ 40 h 112"/>
                  <a:gd name="T22" fmla="*/ 72 w 112"/>
                  <a:gd name="T23" fmla="*/ 7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2" h="112">
                    <a:moveTo>
                      <a:pt x="20" y="21"/>
                    </a:moveTo>
                    <a:cubicBezTo>
                      <a:pt x="0" y="40"/>
                      <a:pt x="1" y="71"/>
                      <a:pt x="18" y="91"/>
                    </a:cubicBezTo>
                    <a:cubicBezTo>
                      <a:pt x="19" y="92"/>
                      <a:pt x="19" y="92"/>
                      <a:pt x="20" y="93"/>
                    </a:cubicBezTo>
                    <a:cubicBezTo>
                      <a:pt x="20" y="93"/>
                      <a:pt x="20" y="93"/>
                      <a:pt x="21" y="94"/>
                    </a:cubicBezTo>
                    <a:cubicBezTo>
                      <a:pt x="41" y="112"/>
                      <a:pt x="72" y="111"/>
                      <a:pt x="91" y="93"/>
                    </a:cubicBezTo>
                    <a:cubicBezTo>
                      <a:pt x="112" y="73"/>
                      <a:pt x="110" y="40"/>
                      <a:pt x="91" y="21"/>
                    </a:cubicBezTo>
                    <a:cubicBezTo>
                      <a:pt x="72" y="0"/>
                      <a:pt x="39" y="2"/>
                      <a:pt x="20" y="21"/>
                    </a:cubicBezTo>
                    <a:close/>
                    <a:moveTo>
                      <a:pt x="72" y="73"/>
                    </a:moveTo>
                    <a:cubicBezTo>
                      <a:pt x="63" y="83"/>
                      <a:pt x="48" y="83"/>
                      <a:pt x="39" y="73"/>
                    </a:cubicBezTo>
                    <a:cubicBezTo>
                      <a:pt x="29" y="64"/>
                      <a:pt x="29" y="49"/>
                      <a:pt x="39" y="40"/>
                    </a:cubicBezTo>
                    <a:cubicBezTo>
                      <a:pt x="48" y="30"/>
                      <a:pt x="63" y="31"/>
                      <a:pt x="72" y="40"/>
                    </a:cubicBezTo>
                    <a:cubicBezTo>
                      <a:pt x="82" y="49"/>
                      <a:pt x="81" y="64"/>
                      <a:pt x="7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13380E2-FB2D-4182-B938-7C7F0215A872}"/>
              </a:ext>
            </a:extLst>
          </p:cNvPr>
          <p:cNvGrpSpPr/>
          <p:nvPr/>
        </p:nvGrpSpPr>
        <p:grpSpPr>
          <a:xfrm>
            <a:off x="477155" y="4656701"/>
            <a:ext cx="2360685" cy="584775"/>
            <a:chOff x="477155" y="4656701"/>
            <a:chExt cx="2360685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1181D5-94EC-40E4-A7EA-1AD76AC5F0F1}"/>
                </a:ext>
              </a:extLst>
            </p:cNvPr>
            <p:cNvSpPr txBox="1"/>
            <p:nvPr/>
          </p:nvSpPr>
          <p:spPr>
            <a:xfrm>
              <a:off x="889978" y="4656701"/>
              <a:ext cx="19478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Ranking</a:t>
              </a:r>
            </a:p>
            <a:p>
              <a:endParaRPr lang="en-US" sz="1600" dirty="0">
                <a:solidFill>
                  <a:schemeClr val="bg1"/>
                </a:solidFill>
                <a:latin typeface="+mj-lt"/>
                <a:ea typeface="Roboto Light" panose="02000000000000000000" pitchFamily="2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4B83969-E0C5-469F-A4F3-13435F832B85}"/>
                </a:ext>
              </a:extLst>
            </p:cNvPr>
            <p:cNvGrpSpPr/>
            <p:nvPr/>
          </p:nvGrpSpPr>
          <p:grpSpPr>
            <a:xfrm>
              <a:off x="477155" y="4688508"/>
              <a:ext cx="226730" cy="229772"/>
              <a:chOff x="8375651" y="4357688"/>
              <a:chExt cx="1538288" cy="1558925"/>
            </a:xfrm>
            <a:solidFill>
              <a:schemeClr val="bg1"/>
            </a:solidFill>
          </p:grpSpPr>
          <p:sp>
            <p:nvSpPr>
              <p:cNvPr id="38" name="Freeform 77">
                <a:extLst>
                  <a:ext uri="{FF2B5EF4-FFF2-40B4-BE49-F238E27FC236}">
                    <a16:creationId xmlns:a16="http://schemas.microsoft.com/office/drawing/2014/main" id="{A5AF8656-5FD2-4287-91C1-892C3F470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8251" y="4357688"/>
                <a:ext cx="571500" cy="552450"/>
              </a:xfrm>
              <a:custGeom>
                <a:avLst/>
                <a:gdLst>
                  <a:gd name="T0" fmla="*/ 32 w 230"/>
                  <a:gd name="T1" fmla="*/ 210 h 223"/>
                  <a:gd name="T2" fmla="*/ 114 w 230"/>
                  <a:gd name="T3" fmla="*/ 176 h 223"/>
                  <a:gd name="T4" fmla="*/ 120 w 230"/>
                  <a:gd name="T5" fmla="*/ 176 h 223"/>
                  <a:gd name="T6" fmla="*/ 199 w 230"/>
                  <a:gd name="T7" fmla="*/ 211 h 223"/>
                  <a:gd name="T8" fmla="*/ 218 w 230"/>
                  <a:gd name="T9" fmla="*/ 191 h 223"/>
                  <a:gd name="T10" fmla="*/ 131 w 230"/>
                  <a:gd name="T11" fmla="*/ 149 h 223"/>
                  <a:gd name="T12" fmla="*/ 131 w 230"/>
                  <a:gd name="T13" fmla="*/ 116 h 223"/>
                  <a:gd name="T14" fmla="*/ 169 w 230"/>
                  <a:gd name="T15" fmla="*/ 81 h 223"/>
                  <a:gd name="T16" fmla="*/ 154 w 230"/>
                  <a:gd name="T17" fmla="*/ 19 h 223"/>
                  <a:gd name="T18" fmla="*/ 90 w 230"/>
                  <a:gd name="T19" fmla="*/ 10 h 223"/>
                  <a:gd name="T20" fmla="*/ 58 w 230"/>
                  <a:gd name="T21" fmla="*/ 63 h 223"/>
                  <a:gd name="T22" fmla="*/ 85 w 230"/>
                  <a:gd name="T23" fmla="*/ 63 h 223"/>
                  <a:gd name="T24" fmla="*/ 102 w 230"/>
                  <a:gd name="T25" fmla="*/ 34 h 223"/>
                  <a:gd name="T26" fmla="*/ 135 w 230"/>
                  <a:gd name="T27" fmla="*/ 39 h 223"/>
                  <a:gd name="T28" fmla="*/ 143 w 230"/>
                  <a:gd name="T29" fmla="*/ 72 h 223"/>
                  <a:gd name="T30" fmla="*/ 117 w 230"/>
                  <a:gd name="T31" fmla="*/ 91 h 223"/>
                  <a:gd name="T32" fmla="*/ 104 w 230"/>
                  <a:gd name="T33" fmla="*/ 105 h 223"/>
                  <a:gd name="T34" fmla="*/ 104 w 230"/>
                  <a:gd name="T35" fmla="*/ 149 h 223"/>
                  <a:gd name="T36" fmla="*/ 12 w 230"/>
                  <a:gd name="T37" fmla="*/ 191 h 223"/>
                  <a:gd name="T38" fmla="*/ 32 w 230"/>
                  <a:gd name="T39" fmla="*/ 21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0" h="223">
                    <a:moveTo>
                      <a:pt x="32" y="210"/>
                    </a:moveTo>
                    <a:cubicBezTo>
                      <a:pt x="54" y="187"/>
                      <a:pt x="84" y="176"/>
                      <a:pt x="114" y="176"/>
                    </a:cubicBezTo>
                    <a:cubicBezTo>
                      <a:pt x="116" y="176"/>
                      <a:pt x="118" y="176"/>
                      <a:pt x="120" y="176"/>
                    </a:cubicBezTo>
                    <a:cubicBezTo>
                      <a:pt x="149" y="177"/>
                      <a:pt x="177" y="189"/>
                      <a:pt x="199" y="211"/>
                    </a:cubicBezTo>
                    <a:cubicBezTo>
                      <a:pt x="211" y="223"/>
                      <a:pt x="230" y="204"/>
                      <a:pt x="218" y="191"/>
                    </a:cubicBezTo>
                    <a:cubicBezTo>
                      <a:pt x="194" y="168"/>
                      <a:pt x="164" y="153"/>
                      <a:pt x="131" y="149"/>
                    </a:cubicBezTo>
                    <a:cubicBezTo>
                      <a:pt x="131" y="116"/>
                      <a:pt x="131" y="116"/>
                      <a:pt x="131" y="116"/>
                    </a:cubicBezTo>
                    <a:cubicBezTo>
                      <a:pt x="148" y="111"/>
                      <a:pt x="162" y="98"/>
                      <a:pt x="169" y="81"/>
                    </a:cubicBezTo>
                    <a:cubicBezTo>
                      <a:pt x="177" y="60"/>
                      <a:pt x="170" y="34"/>
                      <a:pt x="154" y="19"/>
                    </a:cubicBezTo>
                    <a:cubicBezTo>
                      <a:pt x="137" y="3"/>
                      <a:pt x="111" y="0"/>
                      <a:pt x="90" y="10"/>
                    </a:cubicBezTo>
                    <a:cubicBezTo>
                      <a:pt x="70" y="19"/>
                      <a:pt x="57" y="42"/>
                      <a:pt x="58" y="63"/>
                    </a:cubicBezTo>
                    <a:cubicBezTo>
                      <a:pt x="58" y="81"/>
                      <a:pt x="86" y="81"/>
                      <a:pt x="85" y="63"/>
                    </a:cubicBezTo>
                    <a:cubicBezTo>
                      <a:pt x="85" y="50"/>
                      <a:pt x="91" y="40"/>
                      <a:pt x="102" y="34"/>
                    </a:cubicBezTo>
                    <a:cubicBezTo>
                      <a:pt x="112" y="29"/>
                      <a:pt x="127" y="31"/>
                      <a:pt x="135" y="39"/>
                    </a:cubicBezTo>
                    <a:cubicBezTo>
                      <a:pt x="145" y="47"/>
                      <a:pt x="147" y="60"/>
                      <a:pt x="143" y="72"/>
                    </a:cubicBezTo>
                    <a:cubicBezTo>
                      <a:pt x="140" y="83"/>
                      <a:pt x="128" y="91"/>
                      <a:pt x="117" y="91"/>
                    </a:cubicBezTo>
                    <a:cubicBezTo>
                      <a:pt x="110" y="92"/>
                      <a:pt x="104" y="97"/>
                      <a:pt x="104" y="105"/>
                    </a:cubicBezTo>
                    <a:cubicBezTo>
                      <a:pt x="104" y="149"/>
                      <a:pt x="104" y="149"/>
                      <a:pt x="104" y="149"/>
                    </a:cubicBezTo>
                    <a:cubicBezTo>
                      <a:pt x="69" y="151"/>
                      <a:pt x="37" y="167"/>
                      <a:pt x="12" y="191"/>
                    </a:cubicBezTo>
                    <a:cubicBezTo>
                      <a:pt x="0" y="203"/>
                      <a:pt x="19" y="222"/>
                      <a:pt x="32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78">
                <a:extLst>
                  <a:ext uri="{FF2B5EF4-FFF2-40B4-BE49-F238E27FC236}">
                    <a16:creationId xmlns:a16="http://schemas.microsoft.com/office/drawing/2014/main" id="{1161B377-93C6-4805-8A3C-9DD2B3599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75651" y="4846638"/>
                <a:ext cx="1538288" cy="1069975"/>
              </a:xfrm>
              <a:custGeom>
                <a:avLst/>
                <a:gdLst>
                  <a:gd name="T0" fmla="*/ 620 w 620"/>
                  <a:gd name="T1" fmla="*/ 391 h 432"/>
                  <a:gd name="T2" fmla="*/ 620 w 620"/>
                  <a:gd name="T3" fmla="*/ 60 h 432"/>
                  <a:gd name="T4" fmla="*/ 610 w 620"/>
                  <a:gd name="T5" fmla="*/ 47 h 432"/>
                  <a:gd name="T6" fmla="*/ 456 w 620"/>
                  <a:gd name="T7" fmla="*/ 3 h 432"/>
                  <a:gd name="T8" fmla="*/ 453 w 620"/>
                  <a:gd name="T9" fmla="*/ 3 h 432"/>
                  <a:gd name="T10" fmla="*/ 436 w 620"/>
                  <a:gd name="T11" fmla="*/ 19 h 432"/>
                  <a:gd name="T12" fmla="*/ 424 w 620"/>
                  <a:gd name="T13" fmla="*/ 83 h 432"/>
                  <a:gd name="T14" fmla="*/ 372 w 620"/>
                  <a:gd name="T15" fmla="*/ 131 h 432"/>
                  <a:gd name="T16" fmla="*/ 226 w 620"/>
                  <a:gd name="T17" fmla="*/ 117 h 432"/>
                  <a:gd name="T18" fmla="*/ 190 w 620"/>
                  <a:gd name="T19" fmla="*/ 72 h 432"/>
                  <a:gd name="T20" fmla="*/ 184 w 620"/>
                  <a:gd name="T21" fmla="*/ 20 h 432"/>
                  <a:gd name="T22" fmla="*/ 178 w 620"/>
                  <a:gd name="T23" fmla="*/ 5 h 432"/>
                  <a:gd name="T24" fmla="*/ 167 w 620"/>
                  <a:gd name="T25" fmla="*/ 3 h 432"/>
                  <a:gd name="T26" fmla="*/ 13 w 620"/>
                  <a:gd name="T27" fmla="*/ 47 h 432"/>
                  <a:gd name="T28" fmla="*/ 10 w 620"/>
                  <a:gd name="T29" fmla="*/ 47 h 432"/>
                  <a:gd name="T30" fmla="*/ 0 w 620"/>
                  <a:gd name="T31" fmla="*/ 60 h 432"/>
                  <a:gd name="T32" fmla="*/ 0 w 620"/>
                  <a:gd name="T33" fmla="*/ 388 h 432"/>
                  <a:gd name="T34" fmla="*/ 1 w 620"/>
                  <a:gd name="T35" fmla="*/ 403 h 432"/>
                  <a:gd name="T36" fmla="*/ 51 w 620"/>
                  <a:gd name="T37" fmla="*/ 431 h 432"/>
                  <a:gd name="T38" fmla="*/ 553 w 620"/>
                  <a:gd name="T39" fmla="*/ 431 h 432"/>
                  <a:gd name="T40" fmla="*/ 615 w 620"/>
                  <a:gd name="T41" fmla="*/ 412 h 432"/>
                  <a:gd name="T42" fmla="*/ 620 w 620"/>
                  <a:gd name="T43" fmla="*/ 391 h 432"/>
                  <a:gd name="T44" fmla="*/ 592 w 620"/>
                  <a:gd name="T45" fmla="*/ 397 h 432"/>
                  <a:gd name="T46" fmla="*/ 592 w 620"/>
                  <a:gd name="T47" fmla="*/ 398 h 432"/>
                  <a:gd name="T48" fmla="*/ 587 w 620"/>
                  <a:gd name="T49" fmla="*/ 401 h 432"/>
                  <a:gd name="T50" fmla="*/ 569 w 620"/>
                  <a:gd name="T51" fmla="*/ 404 h 432"/>
                  <a:gd name="T52" fmla="*/ 51 w 620"/>
                  <a:gd name="T53" fmla="*/ 404 h 432"/>
                  <a:gd name="T54" fmla="*/ 30 w 620"/>
                  <a:gd name="T55" fmla="*/ 399 h 432"/>
                  <a:gd name="T56" fmla="*/ 28 w 620"/>
                  <a:gd name="T57" fmla="*/ 398 h 432"/>
                  <a:gd name="T58" fmla="*/ 28 w 620"/>
                  <a:gd name="T59" fmla="*/ 397 h 432"/>
                  <a:gd name="T60" fmla="*/ 28 w 620"/>
                  <a:gd name="T61" fmla="*/ 71 h 432"/>
                  <a:gd name="T62" fmla="*/ 155 w 620"/>
                  <a:gd name="T63" fmla="*/ 35 h 432"/>
                  <a:gd name="T64" fmla="*/ 225 w 620"/>
                  <a:gd name="T65" fmla="*/ 150 h 432"/>
                  <a:gd name="T66" fmla="*/ 390 w 620"/>
                  <a:gd name="T67" fmla="*/ 152 h 432"/>
                  <a:gd name="T68" fmla="*/ 465 w 620"/>
                  <a:gd name="T69" fmla="*/ 34 h 432"/>
                  <a:gd name="T70" fmla="*/ 592 w 620"/>
                  <a:gd name="T71" fmla="*/ 71 h 432"/>
                  <a:gd name="T72" fmla="*/ 592 w 620"/>
                  <a:gd name="T73" fmla="*/ 3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0" h="432">
                    <a:moveTo>
                      <a:pt x="620" y="391"/>
                    </a:moveTo>
                    <a:cubicBezTo>
                      <a:pt x="620" y="60"/>
                      <a:pt x="620" y="60"/>
                      <a:pt x="620" y="60"/>
                    </a:cubicBezTo>
                    <a:cubicBezTo>
                      <a:pt x="620" y="54"/>
                      <a:pt x="616" y="49"/>
                      <a:pt x="610" y="47"/>
                    </a:cubicBezTo>
                    <a:cubicBezTo>
                      <a:pt x="558" y="33"/>
                      <a:pt x="507" y="18"/>
                      <a:pt x="456" y="3"/>
                    </a:cubicBezTo>
                    <a:cubicBezTo>
                      <a:pt x="455" y="3"/>
                      <a:pt x="454" y="3"/>
                      <a:pt x="453" y="3"/>
                    </a:cubicBezTo>
                    <a:cubicBezTo>
                      <a:pt x="443" y="0"/>
                      <a:pt x="435" y="10"/>
                      <a:pt x="436" y="19"/>
                    </a:cubicBezTo>
                    <a:cubicBezTo>
                      <a:pt x="440" y="41"/>
                      <a:pt x="435" y="64"/>
                      <a:pt x="424" y="83"/>
                    </a:cubicBezTo>
                    <a:cubicBezTo>
                      <a:pt x="412" y="104"/>
                      <a:pt x="394" y="120"/>
                      <a:pt x="372" y="131"/>
                    </a:cubicBezTo>
                    <a:cubicBezTo>
                      <a:pt x="326" y="155"/>
                      <a:pt x="267" y="150"/>
                      <a:pt x="226" y="117"/>
                    </a:cubicBezTo>
                    <a:cubicBezTo>
                      <a:pt x="210" y="105"/>
                      <a:pt x="198" y="90"/>
                      <a:pt x="190" y="72"/>
                    </a:cubicBezTo>
                    <a:cubicBezTo>
                      <a:pt x="183" y="56"/>
                      <a:pt x="181" y="36"/>
                      <a:pt x="184" y="20"/>
                    </a:cubicBezTo>
                    <a:cubicBezTo>
                      <a:pt x="185" y="14"/>
                      <a:pt x="183" y="8"/>
                      <a:pt x="178" y="5"/>
                    </a:cubicBezTo>
                    <a:cubicBezTo>
                      <a:pt x="175" y="3"/>
                      <a:pt x="171" y="2"/>
                      <a:pt x="167" y="3"/>
                    </a:cubicBezTo>
                    <a:cubicBezTo>
                      <a:pt x="116" y="18"/>
                      <a:pt x="64" y="32"/>
                      <a:pt x="13" y="47"/>
                    </a:cubicBezTo>
                    <a:cubicBezTo>
                      <a:pt x="12" y="47"/>
                      <a:pt x="11" y="47"/>
                      <a:pt x="10" y="47"/>
                    </a:cubicBezTo>
                    <a:cubicBezTo>
                      <a:pt x="5" y="49"/>
                      <a:pt x="0" y="54"/>
                      <a:pt x="0" y="60"/>
                    </a:cubicBezTo>
                    <a:cubicBezTo>
                      <a:pt x="0" y="388"/>
                      <a:pt x="0" y="388"/>
                      <a:pt x="0" y="388"/>
                    </a:cubicBezTo>
                    <a:cubicBezTo>
                      <a:pt x="0" y="393"/>
                      <a:pt x="0" y="398"/>
                      <a:pt x="1" y="403"/>
                    </a:cubicBezTo>
                    <a:cubicBezTo>
                      <a:pt x="4" y="425"/>
                      <a:pt x="34" y="431"/>
                      <a:pt x="51" y="431"/>
                    </a:cubicBezTo>
                    <a:cubicBezTo>
                      <a:pt x="553" y="431"/>
                      <a:pt x="553" y="431"/>
                      <a:pt x="553" y="431"/>
                    </a:cubicBezTo>
                    <a:cubicBezTo>
                      <a:pt x="575" y="431"/>
                      <a:pt x="602" y="432"/>
                      <a:pt x="615" y="412"/>
                    </a:cubicBezTo>
                    <a:cubicBezTo>
                      <a:pt x="620" y="405"/>
                      <a:pt x="620" y="398"/>
                      <a:pt x="620" y="391"/>
                    </a:cubicBezTo>
                    <a:close/>
                    <a:moveTo>
                      <a:pt x="592" y="397"/>
                    </a:moveTo>
                    <a:cubicBezTo>
                      <a:pt x="592" y="398"/>
                      <a:pt x="591" y="398"/>
                      <a:pt x="592" y="398"/>
                    </a:cubicBezTo>
                    <a:cubicBezTo>
                      <a:pt x="590" y="399"/>
                      <a:pt x="588" y="400"/>
                      <a:pt x="587" y="401"/>
                    </a:cubicBezTo>
                    <a:cubicBezTo>
                      <a:pt x="581" y="403"/>
                      <a:pt x="575" y="404"/>
                      <a:pt x="569" y="404"/>
                    </a:cubicBezTo>
                    <a:cubicBezTo>
                      <a:pt x="51" y="404"/>
                      <a:pt x="51" y="404"/>
                      <a:pt x="51" y="404"/>
                    </a:cubicBezTo>
                    <a:cubicBezTo>
                      <a:pt x="43" y="404"/>
                      <a:pt x="35" y="402"/>
                      <a:pt x="30" y="399"/>
                    </a:cubicBezTo>
                    <a:cubicBezTo>
                      <a:pt x="30" y="399"/>
                      <a:pt x="28" y="398"/>
                      <a:pt x="28" y="398"/>
                    </a:cubicBezTo>
                    <a:cubicBezTo>
                      <a:pt x="28" y="398"/>
                      <a:pt x="28" y="397"/>
                      <a:pt x="28" y="397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70" y="59"/>
                      <a:pt x="113" y="47"/>
                      <a:pt x="155" y="35"/>
                    </a:cubicBezTo>
                    <a:cubicBezTo>
                      <a:pt x="156" y="82"/>
                      <a:pt x="184" y="125"/>
                      <a:pt x="225" y="150"/>
                    </a:cubicBezTo>
                    <a:cubicBezTo>
                      <a:pt x="275" y="181"/>
                      <a:pt x="339" y="180"/>
                      <a:pt x="390" y="152"/>
                    </a:cubicBezTo>
                    <a:cubicBezTo>
                      <a:pt x="434" y="128"/>
                      <a:pt x="464" y="84"/>
                      <a:pt x="465" y="34"/>
                    </a:cubicBezTo>
                    <a:cubicBezTo>
                      <a:pt x="507" y="46"/>
                      <a:pt x="550" y="59"/>
                      <a:pt x="592" y="71"/>
                    </a:cubicBezTo>
                    <a:lnTo>
                      <a:pt x="592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C249E708-2053-408B-A59A-415CF0E18187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D7EEC7A4-39B1-4BB0-88D3-42AE3FBE72D9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8">
              <a:extLst>
                <a:ext uri="{FF2B5EF4-FFF2-40B4-BE49-F238E27FC236}">
                  <a16:creationId xmlns:a16="http://schemas.microsoft.com/office/drawing/2014/main" id="{208757B7-C48E-483E-8490-758A1861FF73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9">
            <a:extLst>
              <a:ext uri="{FF2B5EF4-FFF2-40B4-BE49-F238E27FC236}">
                <a16:creationId xmlns:a16="http://schemas.microsoft.com/office/drawing/2014/main" id="{E42C2DD5-9D6A-437D-A8EB-49CB881CDE7B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24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4482033-0C1F-4EA4-AD9D-13731A96B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123" y="1963185"/>
            <a:ext cx="5274310" cy="4581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3265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33B779B5-8513-41BF-B49A-BDF7765CE5F9}"/>
              </a:ext>
            </a:extLst>
          </p:cNvPr>
          <p:cNvSpPr/>
          <p:nvPr/>
        </p:nvSpPr>
        <p:spPr>
          <a:xfrm>
            <a:off x="934387" y="953749"/>
            <a:ext cx="5161613" cy="5161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AC0EECD-71DD-487F-BD92-B45F47C2FD81}"/>
              </a:ext>
            </a:extLst>
          </p:cNvPr>
          <p:cNvSpPr txBox="1"/>
          <p:nvPr/>
        </p:nvSpPr>
        <p:spPr>
          <a:xfrm>
            <a:off x="1258409" y="2594899"/>
            <a:ext cx="398113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748773"/>
                </a:solidFill>
                <a:latin typeface="+mj-lt"/>
              </a:rPr>
              <a:t>THANKYOU</a:t>
            </a:r>
          </a:p>
        </p:txBody>
      </p:sp>
      <p:pic>
        <p:nvPicPr>
          <p:cNvPr id="34" name="图片占位符 33">
            <a:extLst>
              <a:ext uri="{FF2B5EF4-FFF2-40B4-BE49-F238E27FC236}">
                <a16:creationId xmlns:a16="http://schemas.microsoft.com/office/drawing/2014/main" id="{0195DDD2-401C-4D15-800E-DECEA79593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" r="133"/>
          <a:stretch>
            <a:fillRect/>
          </a:stretch>
        </p:blipFill>
        <p:spPr>
          <a:xfrm flipH="1">
            <a:off x="6096000" y="487806"/>
            <a:ext cx="5161613" cy="5161613"/>
          </a:xfrm>
        </p:spPr>
      </p:pic>
      <p:pic>
        <p:nvPicPr>
          <p:cNvPr id="46" name="图片占位符 45">
            <a:extLst>
              <a:ext uri="{FF2B5EF4-FFF2-40B4-BE49-F238E27FC236}">
                <a16:creationId xmlns:a16="http://schemas.microsoft.com/office/drawing/2014/main" id="{8043DAD5-2000-47F5-96E1-404B383CBCB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0" r="10450"/>
          <a:stretch>
            <a:fillRect/>
          </a:stretch>
        </p:blipFill>
        <p:spPr/>
      </p:pic>
      <p:sp>
        <p:nvSpPr>
          <p:cNvPr id="10" name="TextBox 13">
            <a:extLst>
              <a:ext uri="{FF2B5EF4-FFF2-40B4-BE49-F238E27FC236}">
                <a16:creationId xmlns:a16="http://schemas.microsoft.com/office/drawing/2014/main" id="{21CF8D80-918D-43CD-A939-558F8489A5D5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25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13" name="Rectangle: Rounded Corners 16">
            <a:extLst>
              <a:ext uri="{FF2B5EF4-FFF2-40B4-BE49-F238E27FC236}">
                <a16:creationId xmlns:a16="http://schemas.microsoft.com/office/drawing/2014/main" id="{819EBE4F-B0CC-42BB-9C40-5D1BBA805AB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43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16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3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0429D8B8-1679-4743-84BD-DE1342031D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2" r="13222"/>
          <a:stretch>
            <a:fillRect/>
          </a:stretch>
        </p:blipFill>
        <p:spPr/>
      </p:pic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D47C3817-BA6A-4F7F-A6A5-3ACBE03E3B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361" b="25361"/>
          <a:stretch>
            <a:fillRect/>
          </a:stretch>
        </p:blipFill>
        <p:spPr>
          <a:xfrm>
            <a:off x="5741988" y="1592263"/>
            <a:ext cx="4948237" cy="3657600"/>
          </a:xfr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4C49F0B-9248-41AD-969E-C0BE6DB86040}"/>
              </a:ext>
            </a:extLst>
          </p:cNvPr>
          <p:cNvSpPr>
            <a:spLocks/>
          </p:cNvSpPr>
          <p:nvPr/>
        </p:nvSpPr>
        <p:spPr bwMode="auto">
          <a:xfrm rot="1800000">
            <a:off x="579483" y="3969688"/>
            <a:ext cx="2153682" cy="2075556"/>
          </a:xfrm>
          <a:custGeom>
            <a:avLst/>
            <a:gdLst>
              <a:gd name="connsiteX0" fmla="*/ 1217613 w 1312863"/>
              <a:gd name="connsiteY0" fmla="*/ 641350 h 1265238"/>
              <a:gd name="connsiteX1" fmla="*/ 1312863 w 1312863"/>
              <a:gd name="connsiteY1" fmla="*/ 808038 h 1265238"/>
              <a:gd name="connsiteX2" fmla="*/ 1146175 w 1312863"/>
              <a:gd name="connsiteY2" fmla="*/ 906463 h 1265238"/>
              <a:gd name="connsiteX3" fmla="*/ 1098550 w 1312863"/>
              <a:gd name="connsiteY3" fmla="*/ 436563 h 1265238"/>
              <a:gd name="connsiteX4" fmla="*/ 1166813 w 1312863"/>
              <a:gd name="connsiteY4" fmla="*/ 555626 h 1265238"/>
              <a:gd name="connsiteX5" fmla="*/ 1060450 w 1312863"/>
              <a:gd name="connsiteY5" fmla="*/ 954088 h 1265238"/>
              <a:gd name="connsiteX6" fmla="*/ 939800 w 1312863"/>
              <a:gd name="connsiteY6" fmla="*/ 1025526 h 1265238"/>
              <a:gd name="connsiteX7" fmla="*/ 979488 w 1312863"/>
              <a:gd name="connsiteY7" fmla="*/ 227013 h 1265238"/>
              <a:gd name="connsiteX8" fmla="*/ 1047750 w 1312863"/>
              <a:gd name="connsiteY8" fmla="*/ 346076 h 1265238"/>
              <a:gd name="connsiteX9" fmla="*/ 850900 w 1312863"/>
              <a:gd name="connsiteY9" fmla="*/ 1077913 h 1265238"/>
              <a:gd name="connsiteX10" fmla="*/ 730250 w 1312863"/>
              <a:gd name="connsiteY10" fmla="*/ 1146176 h 1265238"/>
              <a:gd name="connsiteX11" fmla="*/ 854075 w 1312863"/>
              <a:gd name="connsiteY11" fmla="*/ 20638 h 1265238"/>
              <a:gd name="connsiteX12" fmla="*/ 927100 w 1312863"/>
              <a:gd name="connsiteY12" fmla="*/ 141288 h 1265238"/>
              <a:gd name="connsiteX13" fmla="*/ 646112 w 1312863"/>
              <a:gd name="connsiteY13" fmla="*/ 1196976 h 1265238"/>
              <a:gd name="connsiteX14" fmla="*/ 520700 w 1312863"/>
              <a:gd name="connsiteY14" fmla="*/ 1265238 h 1265238"/>
              <a:gd name="connsiteX15" fmla="*/ 461963 w 1312863"/>
              <a:gd name="connsiteY15" fmla="*/ 192087 h 1265238"/>
              <a:gd name="connsiteX16" fmla="*/ 581026 w 1312863"/>
              <a:gd name="connsiteY16" fmla="*/ 123825 h 1265238"/>
              <a:gd name="connsiteX17" fmla="*/ 333376 w 1312863"/>
              <a:gd name="connsiteY17" fmla="*/ 1038225 h 1265238"/>
              <a:gd name="connsiteX18" fmla="*/ 265113 w 1312863"/>
              <a:gd name="connsiteY18" fmla="*/ 919162 h 1265238"/>
              <a:gd name="connsiteX19" fmla="*/ 252413 w 1312863"/>
              <a:gd name="connsiteY19" fmla="*/ 312738 h 1265238"/>
              <a:gd name="connsiteX20" fmla="*/ 371475 w 1312863"/>
              <a:gd name="connsiteY20" fmla="*/ 244475 h 1265238"/>
              <a:gd name="connsiteX21" fmla="*/ 214313 w 1312863"/>
              <a:gd name="connsiteY21" fmla="*/ 830263 h 1265238"/>
              <a:gd name="connsiteX22" fmla="*/ 146051 w 1312863"/>
              <a:gd name="connsiteY22" fmla="*/ 709613 h 1265238"/>
              <a:gd name="connsiteX23" fmla="*/ 0 w 1312863"/>
              <a:gd name="connsiteY23" fmla="*/ 457200 h 1265238"/>
              <a:gd name="connsiteX24" fmla="*/ 166688 w 1312863"/>
              <a:gd name="connsiteY24" fmla="*/ 363538 h 1265238"/>
              <a:gd name="connsiteX25" fmla="*/ 93662 w 1312863"/>
              <a:gd name="connsiteY25" fmla="*/ 623888 h 1265238"/>
              <a:gd name="connsiteX26" fmla="*/ 785813 w 1312863"/>
              <a:gd name="connsiteY26" fmla="*/ 0 h 1265238"/>
              <a:gd name="connsiteX27" fmla="*/ 452437 w 1312863"/>
              <a:gd name="connsiteY27" fmla="*/ 1244600 h 1265238"/>
              <a:gd name="connsiteX28" fmla="*/ 384175 w 1312863"/>
              <a:gd name="connsiteY28" fmla="*/ 1123950 h 1265238"/>
              <a:gd name="connsiteX29" fmla="*/ 666750 w 1312863"/>
              <a:gd name="connsiteY29" fmla="*/ 73025 h 12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12863" h="1265238">
                <a:moveTo>
                  <a:pt x="1217613" y="641350"/>
                </a:moveTo>
                <a:lnTo>
                  <a:pt x="1312863" y="808038"/>
                </a:lnTo>
                <a:lnTo>
                  <a:pt x="1146175" y="906463"/>
                </a:lnTo>
                <a:close/>
                <a:moveTo>
                  <a:pt x="1098550" y="436563"/>
                </a:moveTo>
                <a:lnTo>
                  <a:pt x="1166813" y="555626"/>
                </a:lnTo>
                <a:lnTo>
                  <a:pt x="1060450" y="954088"/>
                </a:lnTo>
                <a:lnTo>
                  <a:pt x="939800" y="1025526"/>
                </a:lnTo>
                <a:close/>
                <a:moveTo>
                  <a:pt x="979488" y="227013"/>
                </a:moveTo>
                <a:lnTo>
                  <a:pt x="1047750" y="346076"/>
                </a:lnTo>
                <a:lnTo>
                  <a:pt x="850900" y="1077913"/>
                </a:lnTo>
                <a:lnTo>
                  <a:pt x="730250" y="1146176"/>
                </a:lnTo>
                <a:close/>
                <a:moveTo>
                  <a:pt x="854075" y="20638"/>
                </a:moveTo>
                <a:lnTo>
                  <a:pt x="927100" y="141288"/>
                </a:lnTo>
                <a:lnTo>
                  <a:pt x="646112" y="1196976"/>
                </a:lnTo>
                <a:lnTo>
                  <a:pt x="520700" y="1265238"/>
                </a:lnTo>
                <a:close/>
                <a:moveTo>
                  <a:pt x="461963" y="192087"/>
                </a:moveTo>
                <a:lnTo>
                  <a:pt x="581026" y="123825"/>
                </a:lnTo>
                <a:lnTo>
                  <a:pt x="333376" y="1038225"/>
                </a:lnTo>
                <a:lnTo>
                  <a:pt x="265113" y="919162"/>
                </a:lnTo>
                <a:close/>
                <a:moveTo>
                  <a:pt x="252413" y="312738"/>
                </a:moveTo>
                <a:lnTo>
                  <a:pt x="371475" y="244475"/>
                </a:lnTo>
                <a:lnTo>
                  <a:pt x="214313" y="830263"/>
                </a:lnTo>
                <a:lnTo>
                  <a:pt x="146051" y="709613"/>
                </a:lnTo>
                <a:close/>
                <a:moveTo>
                  <a:pt x="0" y="457200"/>
                </a:moveTo>
                <a:lnTo>
                  <a:pt x="166688" y="363538"/>
                </a:lnTo>
                <a:lnTo>
                  <a:pt x="93662" y="623888"/>
                </a:lnTo>
                <a:close/>
                <a:moveTo>
                  <a:pt x="785813" y="0"/>
                </a:moveTo>
                <a:lnTo>
                  <a:pt x="452437" y="1244600"/>
                </a:lnTo>
                <a:lnTo>
                  <a:pt x="384175" y="1123950"/>
                </a:lnTo>
                <a:lnTo>
                  <a:pt x="666750" y="73025"/>
                </a:lnTo>
                <a:close/>
              </a:path>
            </a:pathLst>
          </a:custGeom>
          <a:solidFill>
            <a:srgbClr val="748773">
              <a:alpha val="3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8226EF-5B72-4D20-BD44-7666EF7BE1E8}"/>
              </a:ext>
            </a:extLst>
          </p:cNvPr>
          <p:cNvSpPr/>
          <p:nvPr/>
        </p:nvSpPr>
        <p:spPr>
          <a:xfrm>
            <a:off x="1501878" y="1592826"/>
            <a:ext cx="9188245" cy="3657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635000" dir="2700000" sx="85000" sy="8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34ED8-71E2-4234-8D61-C2DD1F1A2411}"/>
              </a:ext>
            </a:extLst>
          </p:cNvPr>
          <p:cNvSpPr txBox="1"/>
          <p:nvPr/>
        </p:nvSpPr>
        <p:spPr>
          <a:xfrm>
            <a:off x="2063006" y="3132057"/>
            <a:ext cx="47252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Introduction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0E272B-0F68-4F13-848E-25AD993AF8EC}"/>
              </a:ext>
            </a:extLst>
          </p:cNvPr>
          <p:cNvSpPr/>
          <p:nvPr/>
        </p:nvSpPr>
        <p:spPr>
          <a:xfrm flipH="1" flipV="1">
            <a:off x="5741602" y="1592826"/>
            <a:ext cx="4948523" cy="3657600"/>
          </a:xfrm>
          <a:custGeom>
            <a:avLst/>
            <a:gdLst>
              <a:gd name="connsiteX0" fmla="*/ 4948523 w 4948523"/>
              <a:gd name="connsiteY0" fmla="*/ 3657600 h 3657600"/>
              <a:gd name="connsiteX1" fmla="*/ 0 w 4948523"/>
              <a:gd name="connsiteY1" fmla="*/ 3657600 h 3657600"/>
              <a:gd name="connsiteX2" fmla="*/ 0 w 4948523"/>
              <a:gd name="connsiteY2" fmla="*/ 0 h 3657600"/>
              <a:gd name="connsiteX3" fmla="*/ 1290923 w 4948523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523" h="3657600">
                <a:moveTo>
                  <a:pt x="4948523" y="3657600"/>
                </a:moveTo>
                <a:lnTo>
                  <a:pt x="0" y="3657600"/>
                </a:lnTo>
                <a:lnTo>
                  <a:pt x="0" y="0"/>
                </a:lnTo>
                <a:lnTo>
                  <a:pt x="1290923" y="0"/>
                </a:lnTo>
                <a:close/>
              </a:path>
            </a:pathLst>
          </a:cu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13B8ED-B356-4717-82DB-25F48F288038}"/>
              </a:ext>
            </a:extLst>
          </p:cNvPr>
          <p:cNvSpPr txBox="1"/>
          <p:nvPr/>
        </p:nvSpPr>
        <p:spPr>
          <a:xfrm>
            <a:off x="7516760" y="2247849"/>
            <a:ext cx="294968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29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29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1CA1EE64-1826-4796-8E9E-77FBB0DF6C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6" b="27006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39D41E-FBD3-4AA4-A9F9-BA5AF8B743B9}"/>
              </a:ext>
            </a:extLst>
          </p:cNvPr>
          <p:cNvSpPr/>
          <p:nvPr/>
        </p:nvSpPr>
        <p:spPr>
          <a:xfrm>
            <a:off x="0" y="858051"/>
            <a:ext cx="12192000" cy="3509091"/>
          </a:xfrm>
          <a:prstGeom prst="rect">
            <a:avLst/>
          </a:pr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44E2FE-ADE9-4DF0-9410-D5CD1D31B1D3}"/>
              </a:ext>
            </a:extLst>
          </p:cNvPr>
          <p:cNvSpPr/>
          <p:nvPr/>
        </p:nvSpPr>
        <p:spPr>
          <a:xfrm>
            <a:off x="1056968" y="3898803"/>
            <a:ext cx="2298598" cy="2073270"/>
          </a:xfrm>
          <a:prstGeom prst="roundRect">
            <a:avLst>
              <a:gd name="adj" fmla="val 2131"/>
            </a:avLst>
          </a:prstGeom>
          <a:solidFill>
            <a:schemeClr val="bg1"/>
          </a:solidFill>
          <a:ln w="15875">
            <a:noFill/>
          </a:ln>
          <a:effectLst>
            <a:outerShdw blurRad="203200" dist="266700" dir="2700000" sx="94000" sy="94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5254F6-9885-42A9-92B9-1B672035C09E}"/>
              </a:ext>
            </a:extLst>
          </p:cNvPr>
          <p:cNvSpPr/>
          <p:nvPr/>
        </p:nvSpPr>
        <p:spPr>
          <a:xfrm>
            <a:off x="3650123" y="3890088"/>
            <a:ext cx="2298598" cy="2081985"/>
          </a:xfrm>
          <a:prstGeom prst="roundRect">
            <a:avLst>
              <a:gd name="adj" fmla="val 2131"/>
            </a:avLst>
          </a:prstGeom>
          <a:solidFill>
            <a:schemeClr val="bg1"/>
          </a:solidFill>
          <a:ln w="15875">
            <a:noFill/>
          </a:ln>
          <a:effectLst>
            <a:outerShdw blurRad="203200" dist="266700" dir="2700000" sx="94000" sy="94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C53DCB6-6406-4474-9B3F-689A6933D3C4}"/>
              </a:ext>
            </a:extLst>
          </p:cNvPr>
          <p:cNvSpPr/>
          <p:nvPr/>
        </p:nvSpPr>
        <p:spPr>
          <a:xfrm>
            <a:off x="8836434" y="3898803"/>
            <a:ext cx="2298598" cy="2073270"/>
          </a:xfrm>
          <a:prstGeom prst="roundRect">
            <a:avLst>
              <a:gd name="adj" fmla="val 2131"/>
            </a:avLst>
          </a:prstGeom>
          <a:solidFill>
            <a:schemeClr val="bg1"/>
          </a:solidFill>
          <a:ln w="15875">
            <a:noFill/>
          </a:ln>
          <a:effectLst>
            <a:outerShdw blurRad="203200" dist="266700" dir="2700000" sx="94000" sy="94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5B6819-4DFD-4390-AEBC-F088621580F0}"/>
              </a:ext>
            </a:extLst>
          </p:cNvPr>
          <p:cNvSpPr txBox="1"/>
          <p:nvPr/>
        </p:nvSpPr>
        <p:spPr>
          <a:xfrm>
            <a:off x="1056967" y="1413155"/>
            <a:ext cx="4768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I</a:t>
            </a: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ntroduction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AutoShape 32">
            <a:extLst>
              <a:ext uri="{FF2B5EF4-FFF2-40B4-BE49-F238E27FC236}">
                <a16:creationId xmlns:a16="http://schemas.microsoft.com/office/drawing/2014/main" id="{A5CBD251-A6EC-43E2-AD85-5009A7608276}"/>
              </a:ext>
            </a:extLst>
          </p:cNvPr>
          <p:cNvSpPr>
            <a:spLocks/>
          </p:cNvSpPr>
          <p:nvPr/>
        </p:nvSpPr>
        <p:spPr bwMode="auto">
          <a:xfrm>
            <a:off x="1316984" y="2805345"/>
            <a:ext cx="364807" cy="319284"/>
          </a:xfrm>
          <a:custGeom>
            <a:avLst/>
            <a:gdLst>
              <a:gd name="T0" fmla="+- 0 10800 108"/>
              <a:gd name="T1" fmla="*/ T0 w 21384"/>
              <a:gd name="T2" fmla="*/ 10800 h 21600"/>
              <a:gd name="T3" fmla="+- 0 10800 108"/>
              <a:gd name="T4" fmla="*/ T3 w 21384"/>
              <a:gd name="T5" fmla="*/ 10800 h 21600"/>
              <a:gd name="T6" fmla="+- 0 10800 108"/>
              <a:gd name="T7" fmla="*/ T6 w 21384"/>
              <a:gd name="T8" fmla="*/ 10800 h 21600"/>
              <a:gd name="T9" fmla="+- 0 10800 108"/>
              <a:gd name="T10" fmla="*/ T9 w 21384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84" h="21600">
                <a:moveTo>
                  <a:pt x="18710" y="9257"/>
                </a:moveTo>
                <a:lnTo>
                  <a:pt x="16706" y="7714"/>
                </a:lnTo>
                <a:lnTo>
                  <a:pt x="16706" y="20057"/>
                </a:lnTo>
                <a:lnTo>
                  <a:pt x="4677" y="20057"/>
                </a:lnTo>
                <a:lnTo>
                  <a:pt x="4677" y="7714"/>
                </a:lnTo>
                <a:lnTo>
                  <a:pt x="2673" y="9257"/>
                </a:lnTo>
                <a:lnTo>
                  <a:pt x="1336" y="4628"/>
                </a:lnTo>
                <a:lnTo>
                  <a:pt x="4677" y="1542"/>
                </a:lnTo>
                <a:lnTo>
                  <a:pt x="7468" y="1542"/>
                </a:lnTo>
                <a:cubicBezTo>
                  <a:pt x="7841" y="2871"/>
                  <a:pt x="9136" y="3857"/>
                  <a:pt x="10691" y="3857"/>
                </a:cubicBezTo>
                <a:cubicBezTo>
                  <a:pt x="12247" y="3857"/>
                  <a:pt x="13542" y="2871"/>
                  <a:pt x="13915" y="1542"/>
                </a:cubicBezTo>
                <a:lnTo>
                  <a:pt x="16706" y="1542"/>
                </a:lnTo>
                <a:lnTo>
                  <a:pt x="20047" y="4628"/>
                </a:lnTo>
                <a:cubicBezTo>
                  <a:pt x="20047" y="4628"/>
                  <a:pt x="18710" y="9257"/>
                  <a:pt x="18710" y="9257"/>
                </a:cubicBezTo>
                <a:close/>
                <a:moveTo>
                  <a:pt x="13200" y="1542"/>
                </a:moveTo>
                <a:cubicBezTo>
                  <a:pt x="12831" y="2438"/>
                  <a:pt x="11852" y="3085"/>
                  <a:pt x="10691" y="3085"/>
                </a:cubicBezTo>
                <a:cubicBezTo>
                  <a:pt x="9531" y="3085"/>
                  <a:pt x="8552" y="2438"/>
                  <a:pt x="8183" y="1542"/>
                </a:cubicBezTo>
                <a:cubicBezTo>
                  <a:pt x="8183" y="1542"/>
                  <a:pt x="13200" y="1542"/>
                  <a:pt x="13200" y="1542"/>
                </a:cubicBezTo>
                <a:close/>
                <a:moveTo>
                  <a:pt x="20882" y="3423"/>
                </a:moveTo>
                <a:lnTo>
                  <a:pt x="17541" y="338"/>
                </a:lnTo>
                <a:cubicBezTo>
                  <a:pt x="17303" y="119"/>
                  <a:pt x="17009" y="0"/>
                  <a:pt x="16706" y="0"/>
                </a:cubicBezTo>
                <a:lnTo>
                  <a:pt x="4677" y="0"/>
                </a:lnTo>
                <a:cubicBezTo>
                  <a:pt x="4374" y="0"/>
                  <a:pt x="4080" y="119"/>
                  <a:pt x="3842" y="338"/>
                </a:cubicBezTo>
                <a:lnTo>
                  <a:pt x="501" y="3423"/>
                </a:lnTo>
                <a:cubicBezTo>
                  <a:pt x="64" y="3827"/>
                  <a:pt x="-108" y="4503"/>
                  <a:pt x="68" y="5116"/>
                </a:cubicBezTo>
                <a:lnTo>
                  <a:pt x="1405" y="9745"/>
                </a:lnTo>
                <a:cubicBezTo>
                  <a:pt x="1537" y="10201"/>
                  <a:pt x="1845" y="10560"/>
                  <a:pt x="2239" y="10716"/>
                </a:cubicBezTo>
                <a:cubicBezTo>
                  <a:pt x="2380" y="10772"/>
                  <a:pt x="2527" y="10800"/>
                  <a:pt x="2673" y="10800"/>
                </a:cubicBezTo>
                <a:cubicBezTo>
                  <a:pt x="2905" y="10800"/>
                  <a:pt x="3136" y="10729"/>
                  <a:pt x="3341" y="10593"/>
                </a:cubicBezTo>
                <a:lnTo>
                  <a:pt x="3341" y="20057"/>
                </a:lnTo>
                <a:cubicBezTo>
                  <a:pt x="3341" y="20908"/>
                  <a:pt x="3940" y="21600"/>
                  <a:pt x="4677" y="21600"/>
                </a:cubicBezTo>
                <a:lnTo>
                  <a:pt x="16706" y="21600"/>
                </a:lnTo>
                <a:cubicBezTo>
                  <a:pt x="17443" y="21600"/>
                  <a:pt x="18042" y="20908"/>
                  <a:pt x="18042" y="20057"/>
                </a:cubicBezTo>
                <a:lnTo>
                  <a:pt x="18042" y="10593"/>
                </a:lnTo>
                <a:cubicBezTo>
                  <a:pt x="18247" y="10729"/>
                  <a:pt x="18478" y="10800"/>
                  <a:pt x="18710" y="10800"/>
                </a:cubicBezTo>
                <a:cubicBezTo>
                  <a:pt x="18856" y="10800"/>
                  <a:pt x="19002" y="10772"/>
                  <a:pt x="19144" y="10716"/>
                </a:cubicBezTo>
                <a:cubicBezTo>
                  <a:pt x="19538" y="10560"/>
                  <a:pt x="19846" y="10201"/>
                  <a:pt x="19978" y="9745"/>
                </a:cubicBezTo>
                <a:lnTo>
                  <a:pt x="21315" y="5116"/>
                </a:lnTo>
                <a:cubicBezTo>
                  <a:pt x="21491" y="4503"/>
                  <a:pt x="21319" y="3827"/>
                  <a:pt x="20882" y="3423"/>
                </a:cubicBezTo>
              </a:path>
            </a:pathLst>
          </a:custGeom>
          <a:solidFill>
            <a:srgbClr val="74877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4F64E2-094F-4DAC-93E1-F5A7A274E885}"/>
              </a:ext>
            </a:extLst>
          </p:cNvPr>
          <p:cNvGrpSpPr/>
          <p:nvPr/>
        </p:nvGrpSpPr>
        <p:grpSpPr>
          <a:xfrm>
            <a:off x="3942705" y="2776373"/>
            <a:ext cx="250688" cy="364807"/>
            <a:chOff x="11078485" y="2115665"/>
            <a:chExt cx="319088" cy="464344"/>
          </a:xfrm>
          <a:solidFill>
            <a:srgbClr val="748773"/>
          </a:solidFill>
        </p:grpSpPr>
        <p:sp>
          <p:nvSpPr>
            <p:cNvPr id="20" name="AutoShape 60">
              <a:extLst>
                <a:ext uri="{FF2B5EF4-FFF2-40B4-BE49-F238E27FC236}">
                  <a16:creationId xmlns:a16="http://schemas.microsoft.com/office/drawing/2014/main" id="{4C5F8B03-FB46-4C5C-A403-807D3A2EE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45840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1" name="AutoShape 61">
              <a:extLst>
                <a:ext uri="{FF2B5EF4-FFF2-40B4-BE49-F238E27FC236}">
                  <a16:creationId xmlns:a16="http://schemas.microsoft.com/office/drawing/2014/main" id="{98401709-867B-4A79-8748-8D7EDC457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420465"/>
              <a:ext cx="28575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AutoShape 62">
              <a:extLst>
                <a:ext uri="{FF2B5EF4-FFF2-40B4-BE49-F238E27FC236}">
                  <a16:creationId xmlns:a16="http://schemas.microsoft.com/office/drawing/2014/main" id="{2C9537C3-6355-4280-8830-AEAFA76D3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2142" y="2333153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63">
              <a:extLst>
                <a:ext uri="{FF2B5EF4-FFF2-40B4-BE49-F238E27FC236}">
                  <a16:creationId xmlns:a16="http://schemas.microsoft.com/office/drawing/2014/main" id="{4962E746-2BD3-4B84-936A-91429BE2F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973" y="2333153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64">
              <a:extLst>
                <a:ext uri="{FF2B5EF4-FFF2-40B4-BE49-F238E27FC236}">
                  <a16:creationId xmlns:a16="http://schemas.microsoft.com/office/drawing/2014/main" id="{8C709254-BBE5-47E3-B790-B3D5D4135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391097"/>
              <a:ext cx="29369" cy="29369"/>
            </a:xfrm>
            <a:custGeom>
              <a:avLst/>
              <a:gdLst>
                <a:gd name="T0" fmla="+- 0 10802 965"/>
                <a:gd name="T1" fmla="*/ T0 w 19675"/>
                <a:gd name="T2" fmla="+- 0 10800 961"/>
                <a:gd name="T3" fmla="*/ 10800 h 19678"/>
                <a:gd name="T4" fmla="+- 0 10802 965"/>
                <a:gd name="T5" fmla="*/ T4 w 19675"/>
                <a:gd name="T6" fmla="+- 0 10800 961"/>
                <a:gd name="T7" fmla="*/ 10800 h 19678"/>
                <a:gd name="T8" fmla="+- 0 10802 965"/>
                <a:gd name="T9" fmla="*/ T8 w 19675"/>
                <a:gd name="T10" fmla="+- 0 10800 961"/>
                <a:gd name="T11" fmla="*/ 10800 h 19678"/>
                <a:gd name="T12" fmla="+- 0 10802 965"/>
                <a:gd name="T13" fmla="*/ T12 w 19675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5" h="19678">
                  <a:moveTo>
                    <a:pt x="2894" y="2882"/>
                  </a:moveTo>
                  <a:cubicBezTo>
                    <a:pt x="-965" y="6725"/>
                    <a:pt x="-965" y="12952"/>
                    <a:pt x="2894" y="16795"/>
                  </a:cubicBezTo>
                  <a:cubicBezTo>
                    <a:pt x="6734" y="20638"/>
                    <a:pt x="12935" y="20638"/>
                    <a:pt x="16794" y="16795"/>
                  </a:cubicBezTo>
                  <a:cubicBezTo>
                    <a:pt x="20634" y="12952"/>
                    <a:pt x="20634" y="6725"/>
                    <a:pt x="16794" y="2882"/>
                  </a:cubicBezTo>
                  <a:cubicBezTo>
                    <a:pt x="12935" y="-961"/>
                    <a:pt x="6734" y="-961"/>
                    <a:pt x="2894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5" name="AutoShape 65">
              <a:extLst>
                <a:ext uri="{FF2B5EF4-FFF2-40B4-BE49-F238E27FC236}">
                  <a16:creationId xmlns:a16="http://schemas.microsoft.com/office/drawing/2014/main" id="{6AA91280-C9B3-47BF-9EB5-CA3208A68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717" y="2275209"/>
              <a:ext cx="29369" cy="29369"/>
            </a:xfrm>
            <a:custGeom>
              <a:avLst/>
              <a:gdLst>
                <a:gd name="T0" fmla="+- 0 10801 962"/>
                <a:gd name="T1" fmla="*/ T0 w 19678"/>
                <a:gd name="T2" fmla="+- 0 10801 965"/>
                <a:gd name="T3" fmla="*/ 10801 h 19673"/>
                <a:gd name="T4" fmla="+- 0 10801 962"/>
                <a:gd name="T5" fmla="*/ T4 w 19678"/>
                <a:gd name="T6" fmla="+- 0 10801 965"/>
                <a:gd name="T7" fmla="*/ 10801 h 19673"/>
                <a:gd name="T8" fmla="+- 0 10801 962"/>
                <a:gd name="T9" fmla="*/ T8 w 19678"/>
                <a:gd name="T10" fmla="+- 0 10801 965"/>
                <a:gd name="T11" fmla="*/ 10801 h 19673"/>
                <a:gd name="T12" fmla="+- 0 10801 962"/>
                <a:gd name="T13" fmla="*/ T12 w 19678"/>
                <a:gd name="T14" fmla="+- 0 10801 965"/>
                <a:gd name="T15" fmla="*/ 10801 h 1967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3">
                  <a:moveTo>
                    <a:pt x="2897" y="2894"/>
                  </a:moveTo>
                  <a:cubicBezTo>
                    <a:pt x="-962" y="6734"/>
                    <a:pt x="-962" y="12935"/>
                    <a:pt x="2877" y="16785"/>
                  </a:cubicBezTo>
                  <a:cubicBezTo>
                    <a:pt x="6737" y="20635"/>
                    <a:pt x="12938" y="20635"/>
                    <a:pt x="16797" y="16785"/>
                  </a:cubicBezTo>
                  <a:cubicBezTo>
                    <a:pt x="20638" y="12935"/>
                    <a:pt x="20638" y="6734"/>
                    <a:pt x="16797" y="2894"/>
                  </a:cubicBezTo>
                  <a:cubicBezTo>
                    <a:pt x="12938" y="-965"/>
                    <a:pt x="6737" y="-965"/>
                    <a:pt x="2897" y="28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66">
              <a:extLst>
                <a:ext uri="{FF2B5EF4-FFF2-40B4-BE49-F238E27FC236}">
                  <a16:creationId xmlns:a16="http://schemas.microsoft.com/office/drawing/2014/main" id="{1BB5B28A-65DF-45BD-9D9D-CFDE5F19D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7398" y="2391097"/>
              <a:ext cx="28575" cy="29369"/>
            </a:xfrm>
            <a:custGeom>
              <a:avLst/>
              <a:gdLst>
                <a:gd name="T0" fmla="+- 0 10800 961"/>
                <a:gd name="T1" fmla="*/ T0 w 19678"/>
                <a:gd name="T2" fmla="+- 0 10800 961"/>
                <a:gd name="T3" fmla="*/ 10800 h 19678"/>
                <a:gd name="T4" fmla="+- 0 10800 961"/>
                <a:gd name="T5" fmla="*/ T4 w 19678"/>
                <a:gd name="T6" fmla="+- 0 10800 961"/>
                <a:gd name="T7" fmla="*/ 10800 h 19678"/>
                <a:gd name="T8" fmla="+- 0 10800 961"/>
                <a:gd name="T9" fmla="*/ T8 w 19678"/>
                <a:gd name="T10" fmla="+- 0 10800 961"/>
                <a:gd name="T11" fmla="*/ 10800 h 19678"/>
                <a:gd name="T12" fmla="+- 0 10800 961"/>
                <a:gd name="T13" fmla="*/ T12 w 19678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8">
                  <a:moveTo>
                    <a:pt x="2882" y="2882"/>
                  </a:moveTo>
                  <a:cubicBezTo>
                    <a:pt x="-961" y="6725"/>
                    <a:pt x="-961" y="12952"/>
                    <a:pt x="2882" y="16795"/>
                  </a:cubicBezTo>
                  <a:cubicBezTo>
                    <a:pt x="6725" y="20638"/>
                    <a:pt x="12952" y="20638"/>
                    <a:pt x="16795" y="16795"/>
                  </a:cubicBezTo>
                  <a:cubicBezTo>
                    <a:pt x="20639" y="12952"/>
                    <a:pt x="20639" y="6725"/>
                    <a:pt x="16795" y="2882"/>
                  </a:cubicBezTo>
                  <a:cubicBezTo>
                    <a:pt x="12952" y="-961"/>
                    <a:pt x="6725" y="-961"/>
                    <a:pt x="2882" y="28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67">
              <a:extLst>
                <a:ext uri="{FF2B5EF4-FFF2-40B4-BE49-F238E27FC236}">
                  <a16:creationId xmlns:a16="http://schemas.microsoft.com/office/drawing/2014/main" id="{C5B50FA6-786D-4380-A4DB-0E2110EB3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8485" y="2115665"/>
              <a:ext cx="31908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9818" y="16200"/>
                  </a:moveTo>
                  <a:cubicBezTo>
                    <a:pt x="5486" y="16200"/>
                    <a:pt x="1963" y="13776"/>
                    <a:pt x="1963" y="10800"/>
                  </a:cubicBezTo>
                  <a:cubicBezTo>
                    <a:pt x="1963" y="7821"/>
                    <a:pt x="5486" y="5400"/>
                    <a:pt x="9818" y="5400"/>
                  </a:cubicBezTo>
                  <a:cubicBezTo>
                    <a:pt x="14148" y="5400"/>
                    <a:pt x="17672" y="7821"/>
                    <a:pt x="17672" y="10800"/>
                  </a:cubicBezTo>
                  <a:cubicBezTo>
                    <a:pt x="17672" y="13776"/>
                    <a:pt x="14148" y="16200"/>
                    <a:pt x="9818" y="16200"/>
                  </a:cubicBezTo>
                  <a:moveTo>
                    <a:pt x="13745" y="20249"/>
                  </a:moveTo>
                  <a:lnTo>
                    <a:pt x="5890" y="20249"/>
                  </a:lnTo>
                  <a:lnTo>
                    <a:pt x="4909" y="16613"/>
                  </a:lnTo>
                  <a:cubicBezTo>
                    <a:pt x="6358" y="17192"/>
                    <a:pt x="8019" y="17549"/>
                    <a:pt x="9818" y="17549"/>
                  </a:cubicBezTo>
                  <a:cubicBezTo>
                    <a:pt x="11614" y="17549"/>
                    <a:pt x="13277" y="17192"/>
                    <a:pt x="14727" y="16613"/>
                  </a:cubicBezTo>
                  <a:cubicBezTo>
                    <a:pt x="14727" y="16613"/>
                    <a:pt x="13745" y="20249"/>
                    <a:pt x="13745" y="20249"/>
                  </a:cubicBezTo>
                  <a:close/>
                  <a:moveTo>
                    <a:pt x="5992" y="1350"/>
                  </a:moveTo>
                  <a:lnTo>
                    <a:pt x="13847" y="1350"/>
                  </a:lnTo>
                  <a:lnTo>
                    <a:pt x="14828" y="4985"/>
                  </a:lnTo>
                  <a:cubicBezTo>
                    <a:pt x="13379" y="4406"/>
                    <a:pt x="11718" y="4050"/>
                    <a:pt x="9919" y="4050"/>
                  </a:cubicBezTo>
                  <a:cubicBezTo>
                    <a:pt x="8123" y="4050"/>
                    <a:pt x="6460" y="4406"/>
                    <a:pt x="5010" y="4985"/>
                  </a:cubicBezTo>
                  <a:cubicBezTo>
                    <a:pt x="5010" y="4985"/>
                    <a:pt x="5992" y="1350"/>
                    <a:pt x="5992" y="1350"/>
                  </a:cubicBezTo>
                  <a:close/>
                  <a:moveTo>
                    <a:pt x="19636" y="9450"/>
                  </a:moveTo>
                  <a:cubicBezTo>
                    <a:pt x="19567" y="9450"/>
                    <a:pt x="19509" y="9472"/>
                    <a:pt x="19442" y="9477"/>
                  </a:cubicBezTo>
                  <a:cubicBezTo>
                    <a:pt x="19101" y="8298"/>
                    <a:pt x="18294" y="7245"/>
                    <a:pt x="17187" y="6376"/>
                  </a:cubicBezTo>
                  <a:lnTo>
                    <a:pt x="15778" y="1102"/>
                  </a:lnTo>
                  <a:cubicBezTo>
                    <a:pt x="15605" y="464"/>
                    <a:pt x="14794" y="0"/>
                    <a:pt x="13847" y="0"/>
                  </a:cubicBezTo>
                  <a:lnTo>
                    <a:pt x="5992" y="0"/>
                  </a:lnTo>
                  <a:cubicBezTo>
                    <a:pt x="5047" y="0"/>
                    <a:pt x="4236" y="464"/>
                    <a:pt x="4061" y="1102"/>
                  </a:cubicBezTo>
                  <a:lnTo>
                    <a:pt x="2686" y="6198"/>
                  </a:lnTo>
                  <a:cubicBezTo>
                    <a:pt x="1037" y="7405"/>
                    <a:pt x="0" y="9012"/>
                    <a:pt x="0" y="10800"/>
                  </a:cubicBezTo>
                  <a:cubicBezTo>
                    <a:pt x="0" y="12542"/>
                    <a:pt x="995" y="14110"/>
                    <a:pt x="2573" y="15307"/>
                  </a:cubicBezTo>
                  <a:lnTo>
                    <a:pt x="3959" y="20496"/>
                  </a:lnTo>
                  <a:cubicBezTo>
                    <a:pt x="4132" y="21135"/>
                    <a:pt x="4943" y="21599"/>
                    <a:pt x="5890" y="21599"/>
                  </a:cubicBezTo>
                  <a:lnTo>
                    <a:pt x="13745" y="21599"/>
                  </a:lnTo>
                  <a:cubicBezTo>
                    <a:pt x="14690" y="21599"/>
                    <a:pt x="15501" y="21135"/>
                    <a:pt x="15676" y="20496"/>
                  </a:cubicBezTo>
                  <a:lnTo>
                    <a:pt x="17074" y="15311"/>
                  </a:lnTo>
                  <a:cubicBezTo>
                    <a:pt x="18242" y="14426"/>
                    <a:pt x="19089" y="13340"/>
                    <a:pt x="19442" y="12122"/>
                  </a:cubicBezTo>
                  <a:cubicBezTo>
                    <a:pt x="19509" y="12127"/>
                    <a:pt x="19567" y="12150"/>
                    <a:pt x="19636" y="12150"/>
                  </a:cubicBezTo>
                  <a:cubicBezTo>
                    <a:pt x="20719" y="12150"/>
                    <a:pt x="21600" y="11544"/>
                    <a:pt x="21600" y="10800"/>
                  </a:cubicBezTo>
                  <a:cubicBezTo>
                    <a:pt x="21600" y="10053"/>
                    <a:pt x="20719" y="9450"/>
                    <a:pt x="19636" y="94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68">
              <a:extLst>
                <a:ext uri="{FF2B5EF4-FFF2-40B4-BE49-F238E27FC236}">
                  <a16:creationId xmlns:a16="http://schemas.microsoft.com/office/drawing/2014/main" id="{BD507511-DE61-40E3-996D-44C21DC34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54" y="2275209"/>
              <a:ext cx="87313" cy="88106"/>
            </a:xfrm>
            <a:custGeom>
              <a:avLst/>
              <a:gdLst>
                <a:gd name="T0" fmla="*/ 10740 w 21481"/>
                <a:gd name="T1" fmla="+- 0 10860 120"/>
                <a:gd name="T2" fmla="*/ 10860 h 21480"/>
                <a:gd name="T3" fmla="*/ 10740 w 21481"/>
                <a:gd name="T4" fmla="+- 0 10860 120"/>
                <a:gd name="T5" fmla="*/ 10860 h 21480"/>
                <a:gd name="T6" fmla="*/ 10740 w 21481"/>
                <a:gd name="T7" fmla="+- 0 10860 120"/>
                <a:gd name="T8" fmla="*/ 10860 h 21480"/>
                <a:gd name="T9" fmla="*/ 10740 w 21481"/>
                <a:gd name="T10" fmla="+- 0 10860 120"/>
                <a:gd name="T11" fmla="*/ 10860 h 21480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481" h="21480">
                  <a:moveTo>
                    <a:pt x="21127" y="346"/>
                  </a:moveTo>
                  <a:cubicBezTo>
                    <a:pt x="20697" y="-82"/>
                    <a:pt x="20002" y="-120"/>
                    <a:pt x="19516" y="270"/>
                  </a:cubicBezTo>
                  <a:lnTo>
                    <a:pt x="1055" y="15432"/>
                  </a:lnTo>
                  <a:cubicBezTo>
                    <a:pt x="375" y="16113"/>
                    <a:pt x="0" y="17012"/>
                    <a:pt x="0" y="17972"/>
                  </a:cubicBezTo>
                  <a:cubicBezTo>
                    <a:pt x="0" y="18902"/>
                    <a:pt x="361" y="19783"/>
                    <a:pt x="1027" y="20446"/>
                  </a:cubicBezTo>
                  <a:cubicBezTo>
                    <a:pt x="1694" y="21103"/>
                    <a:pt x="2583" y="21473"/>
                    <a:pt x="3542" y="21479"/>
                  </a:cubicBezTo>
                  <a:cubicBezTo>
                    <a:pt x="4431" y="21473"/>
                    <a:pt x="5354" y="21144"/>
                    <a:pt x="6028" y="20495"/>
                  </a:cubicBezTo>
                  <a:lnTo>
                    <a:pt x="12598" y="12627"/>
                  </a:lnTo>
                  <a:lnTo>
                    <a:pt x="21224" y="1935"/>
                  </a:lnTo>
                  <a:cubicBezTo>
                    <a:pt x="21600" y="1462"/>
                    <a:pt x="21558" y="771"/>
                    <a:pt x="21127" y="34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641BAB-ED74-4A7D-8862-6048A61540DE}"/>
              </a:ext>
            </a:extLst>
          </p:cNvPr>
          <p:cNvGrpSpPr/>
          <p:nvPr/>
        </p:nvGrpSpPr>
        <p:grpSpPr>
          <a:xfrm>
            <a:off x="9088987" y="2812887"/>
            <a:ext cx="365431" cy="307436"/>
            <a:chOff x="5356342" y="3093565"/>
            <a:chExt cx="465138" cy="391319"/>
          </a:xfrm>
          <a:solidFill>
            <a:srgbClr val="748773"/>
          </a:solidFill>
        </p:grpSpPr>
        <p:sp>
          <p:nvSpPr>
            <p:cNvPr id="30" name="AutoShape 120">
              <a:extLst>
                <a:ext uri="{FF2B5EF4-FFF2-40B4-BE49-F238E27FC236}">
                  <a16:creationId xmlns:a16="http://schemas.microsoft.com/office/drawing/2014/main" id="{AABE486C-59D3-4F04-818F-58DCD3DD6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1" name="AutoShape 121">
              <a:extLst>
                <a:ext uri="{FF2B5EF4-FFF2-40B4-BE49-F238E27FC236}">
                  <a16:creationId xmlns:a16="http://schemas.microsoft.com/office/drawing/2014/main" id="{23AA3FBA-83F6-4FDE-92FB-DFCA02073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22">
              <a:extLst>
                <a:ext uri="{FF2B5EF4-FFF2-40B4-BE49-F238E27FC236}">
                  <a16:creationId xmlns:a16="http://schemas.microsoft.com/office/drawing/2014/main" id="{247A292F-9E94-4C81-907D-4BCB31D2B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9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60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4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63" name="TextBox 25">
            <a:extLst>
              <a:ext uri="{FF2B5EF4-FFF2-40B4-BE49-F238E27FC236}">
                <a16:creationId xmlns:a16="http://schemas.microsoft.com/office/drawing/2014/main" id="{A0BC06FE-9815-40AE-B80B-9A44DFBB2B2A}"/>
              </a:ext>
            </a:extLst>
          </p:cNvPr>
          <p:cNvSpPr txBox="1"/>
          <p:nvPr/>
        </p:nvSpPr>
        <p:spPr>
          <a:xfrm>
            <a:off x="8656539" y="6295892"/>
            <a:ext cx="2373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spc="300" dirty="0">
                <a:solidFill>
                  <a:schemeClr val="bg1">
                    <a:lumMod val="75000"/>
                  </a:schemeClr>
                </a:solidFill>
              </a:rPr>
              <a:t>www.ypppt.com</a:t>
            </a:r>
          </a:p>
        </p:txBody>
      </p:sp>
      <p:sp>
        <p:nvSpPr>
          <p:cNvPr id="64" name="TextBox 26">
            <a:extLst>
              <a:ext uri="{FF2B5EF4-FFF2-40B4-BE49-F238E27FC236}">
                <a16:creationId xmlns:a16="http://schemas.microsoft.com/office/drawing/2014/main" id="{7660E06A-F79E-4ED5-89C8-9CDD92F2FBC5}"/>
              </a:ext>
            </a:extLst>
          </p:cNvPr>
          <p:cNvSpPr txBox="1"/>
          <p:nvPr/>
        </p:nvSpPr>
        <p:spPr>
          <a:xfrm>
            <a:off x="507020" y="6295892"/>
            <a:ext cx="2103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pc="300" dirty="0">
                <a:solidFill>
                  <a:schemeClr val="bg1">
                    <a:lumMod val="75000"/>
                  </a:schemeClr>
                </a:solidFill>
              </a:rPr>
              <a:t>2020 ©ypppt!</a:t>
            </a:r>
          </a:p>
        </p:txBody>
      </p:sp>
      <p:sp>
        <p:nvSpPr>
          <p:cNvPr id="65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Rounded Corners 4">
            <a:extLst>
              <a:ext uri="{FF2B5EF4-FFF2-40B4-BE49-F238E27FC236}">
                <a16:creationId xmlns:a16="http://schemas.microsoft.com/office/drawing/2014/main" id="{6A9AD15D-926B-42DF-8852-CD3191990EFC}"/>
              </a:ext>
            </a:extLst>
          </p:cNvPr>
          <p:cNvSpPr/>
          <p:nvPr/>
        </p:nvSpPr>
        <p:spPr>
          <a:xfrm>
            <a:off x="6241152" y="3898803"/>
            <a:ext cx="2298598" cy="2073270"/>
          </a:xfrm>
          <a:prstGeom prst="roundRect">
            <a:avLst>
              <a:gd name="adj" fmla="val 2131"/>
            </a:avLst>
          </a:prstGeom>
          <a:solidFill>
            <a:schemeClr val="bg1"/>
          </a:solidFill>
          <a:ln w="15875">
            <a:noFill/>
          </a:ln>
          <a:effectLst>
            <a:outerShdw blurRad="203200" dist="266700" dir="2700000" sx="94000" sy="94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75F88C4-1506-43EB-BBD8-F322196729FD}"/>
              </a:ext>
            </a:extLst>
          </p:cNvPr>
          <p:cNvSpPr txBox="1"/>
          <p:nvPr/>
        </p:nvSpPr>
        <p:spPr>
          <a:xfrm>
            <a:off x="1316984" y="4552045"/>
            <a:ext cx="19624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74877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Own</a:t>
            </a:r>
          </a:p>
          <a:p>
            <a:r>
              <a:rPr lang="en-US" altLang="zh-CN" sz="2800" dirty="0">
                <a:solidFill>
                  <a:srgbClr val="74877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Webpage 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7DA233CD-FC40-41E1-B734-65B66F78B9FB}"/>
              </a:ext>
            </a:extLst>
          </p:cNvPr>
          <p:cNvSpPr txBox="1"/>
          <p:nvPr/>
        </p:nvSpPr>
        <p:spPr>
          <a:xfrm>
            <a:off x="3914459" y="4459711"/>
            <a:ext cx="196243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74877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</a:t>
            </a:r>
            <a:r>
              <a:rPr lang="en-US" altLang="zh-CN" sz="2800" dirty="0">
                <a:solidFill>
                  <a:srgbClr val="74877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-thread Spider</a:t>
            </a:r>
            <a:endParaRPr lang="zh-CN" altLang="en-US" sz="2800" dirty="0">
              <a:solidFill>
                <a:srgbClr val="748773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41A0918-C363-4858-AF3B-0597010857A9}"/>
              </a:ext>
            </a:extLst>
          </p:cNvPr>
          <p:cNvSpPr txBox="1"/>
          <p:nvPr/>
        </p:nvSpPr>
        <p:spPr>
          <a:xfrm>
            <a:off x="6968282" y="4662588"/>
            <a:ext cx="1028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74877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RDD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61437A4-20FF-46D9-99C0-96EDB461C8DF}"/>
              </a:ext>
            </a:extLst>
          </p:cNvPr>
          <p:cNvSpPr txBox="1"/>
          <p:nvPr/>
        </p:nvSpPr>
        <p:spPr>
          <a:xfrm>
            <a:off x="9363790" y="4552045"/>
            <a:ext cx="15043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74877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Elastic </a:t>
            </a:r>
          </a:p>
          <a:p>
            <a:r>
              <a:rPr lang="en-US" altLang="zh-CN" sz="2800" dirty="0">
                <a:solidFill>
                  <a:srgbClr val="74877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575B0156-F8FF-4A93-B35B-19EAC73150B6}"/>
              </a:ext>
            </a:extLst>
          </p:cNvPr>
          <p:cNvSpPr txBox="1"/>
          <p:nvPr/>
        </p:nvSpPr>
        <p:spPr>
          <a:xfrm>
            <a:off x="1056967" y="2364919"/>
            <a:ext cx="68477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Main Task: </a:t>
            </a:r>
            <a:r>
              <a:rPr lang="en-US" altLang="zh-CN" sz="2400" dirty="0">
                <a:solidFill>
                  <a:schemeClr val="bg1"/>
                </a:solidFill>
              </a:rPr>
              <a:t>Retrieve text contents related to the query and order them according to relevance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08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615D3D-F8EA-4C7E-87E3-02E5E274019A}"/>
              </a:ext>
            </a:extLst>
          </p:cNvPr>
          <p:cNvSpPr txBox="1"/>
          <p:nvPr/>
        </p:nvSpPr>
        <p:spPr>
          <a:xfrm>
            <a:off x="857063" y="1546023"/>
            <a:ext cx="473745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latin typeface="+mj-lt"/>
              </a:rPr>
              <a:t>Demo</a:t>
            </a:r>
          </a:p>
          <a:p>
            <a:r>
              <a:rPr lang="en-US" sz="11500" b="1" dirty="0">
                <a:solidFill>
                  <a:schemeClr val="bg1"/>
                </a:solidFill>
                <a:latin typeface="+mj-lt"/>
              </a:rPr>
              <a:t>Time</a:t>
            </a: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7A4AEF0E-0475-4210-A201-4E692E9F85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9" r="18699"/>
          <a:stretch>
            <a:fillRect/>
          </a:stretch>
        </p:blipFill>
        <p:spPr/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3840824-62F5-4BC7-8F49-BB10EB1C891A}"/>
              </a:ext>
            </a:extLst>
          </p:cNvPr>
          <p:cNvSpPr/>
          <p:nvPr/>
        </p:nvSpPr>
        <p:spPr>
          <a:xfrm>
            <a:off x="10156516" y="2665099"/>
            <a:ext cx="1527802" cy="1527802"/>
          </a:xfrm>
          <a:custGeom>
            <a:avLst/>
            <a:gdLst>
              <a:gd name="connsiteX0" fmla="*/ 554574 w 3425825"/>
              <a:gd name="connsiteY0" fmla="*/ 0 h 3425825"/>
              <a:gd name="connsiteX1" fmla="*/ 1712119 w 3425825"/>
              <a:gd name="connsiteY1" fmla="*/ 1159925 h 3425825"/>
              <a:gd name="connsiteX2" fmla="*/ 2872044 w 3425825"/>
              <a:gd name="connsiteY2" fmla="*/ 0 h 3425825"/>
              <a:gd name="connsiteX3" fmla="*/ 3425825 w 3425825"/>
              <a:gd name="connsiteY3" fmla="*/ 553781 h 3425825"/>
              <a:gd name="connsiteX4" fmla="*/ 2265900 w 3425825"/>
              <a:gd name="connsiteY4" fmla="*/ 1713706 h 3425825"/>
              <a:gd name="connsiteX5" fmla="*/ 3425825 w 3425825"/>
              <a:gd name="connsiteY5" fmla="*/ 2873631 h 3425825"/>
              <a:gd name="connsiteX6" fmla="*/ 2872044 w 3425825"/>
              <a:gd name="connsiteY6" fmla="*/ 3425825 h 3425825"/>
              <a:gd name="connsiteX7" fmla="*/ 1712119 w 3425825"/>
              <a:gd name="connsiteY7" fmla="*/ 2265900 h 3425825"/>
              <a:gd name="connsiteX8" fmla="*/ 554574 w 3425825"/>
              <a:gd name="connsiteY8" fmla="*/ 3425825 h 3425825"/>
              <a:gd name="connsiteX9" fmla="*/ 0 w 3425825"/>
              <a:gd name="connsiteY9" fmla="*/ 2873631 h 3425825"/>
              <a:gd name="connsiteX10" fmla="*/ 1159925 w 3425825"/>
              <a:gd name="connsiteY10" fmla="*/ 1713706 h 3425825"/>
              <a:gd name="connsiteX11" fmla="*/ 0 w 3425825"/>
              <a:gd name="connsiteY11" fmla="*/ 553781 h 342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5825" h="3425825">
                <a:moveTo>
                  <a:pt x="554574" y="0"/>
                </a:moveTo>
                <a:lnTo>
                  <a:pt x="1712119" y="1159925"/>
                </a:lnTo>
                <a:lnTo>
                  <a:pt x="2872044" y="0"/>
                </a:lnTo>
                <a:lnTo>
                  <a:pt x="3425825" y="553781"/>
                </a:lnTo>
                <a:lnTo>
                  <a:pt x="2265900" y="1713706"/>
                </a:lnTo>
                <a:lnTo>
                  <a:pt x="3425825" y="2873631"/>
                </a:lnTo>
                <a:lnTo>
                  <a:pt x="2872044" y="3425825"/>
                </a:lnTo>
                <a:lnTo>
                  <a:pt x="1712119" y="2265900"/>
                </a:lnTo>
                <a:lnTo>
                  <a:pt x="554574" y="3425825"/>
                </a:lnTo>
                <a:lnTo>
                  <a:pt x="0" y="2873631"/>
                </a:lnTo>
                <a:lnTo>
                  <a:pt x="1159925" y="1713706"/>
                </a:lnTo>
                <a:lnTo>
                  <a:pt x="0" y="5537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30C27DFD-0AC4-42EC-86A2-073E395BE0F7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rgbClr val="74877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86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16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6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0429D8B8-1679-4743-84BD-DE1342031D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2" r="13222"/>
          <a:stretch>
            <a:fillRect/>
          </a:stretch>
        </p:blipFill>
        <p:spPr/>
      </p:pic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D47C3817-BA6A-4F7F-A6A5-3ACBE03E3B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361" b="25361"/>
          <a:stretch>
            <a:fillRect/>
          </a:stretch>
        </p:blipFill>
        <p:spPr>
          <a:xfrm>
            <a:off x="5741988" y="1592263"/>
            <a:ext cx="4948237" cy="3657600"/>
          </a:xfr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4C49F0B-9248-41AD-969E-C0BE6DB86040}"/>
              </a:ext>
            </a:extLst>
          </p:cNvPr>
          <p:cNvSpPr>
            <a:spLocks/>
          </p:cNvSpPr>
          <p:nvPr/>
        </p:nvSpPr>
        <p:spPr bwMode="auto">
          <a:xfrm rot="1800000">
            <a:off x="579483" y="3969688"/>
            <a:ext cx="2153682" cy="2075556"/>
          </a:xfrm>
          <a:custGeom>
            <a:avLst/>
            <a:gdLst>
              <a:gd name="connsiteX0" fmla="*/ 1217613 w 1312863"/>
              <a:gd name="connsiteY0" fmla="*/ 641350 h 1265238"/>
              <a:gd name="connsiteX1" fmla="*/ 1312863 w 1312863"/>
              <a:gd name="connsiteY1" fmla="*/ 808038 h 1265238"/>
              <a:gd name="connsiteX2" fmla="*/ 1146175 w 1312863"/>
              <a:gd name="connsiteY2" fmla="*/ 906463 h 1265238"/>
              <a:gd name="connsiteX3" fmla="*/ 1098550 w 1312863"/>
              <a:gd name="connsiteY3" fmla="*/ 436563 h 1265238"/>
              <a:gd name="connsiteX4" fmla="*/ 1166813 w 1312863"/>
              <a:gd name="connsiteY4" fmla="*/ 555626 h 1265238"/>
              <a:gd name="connsiteX5" fmla="*/ 1060450 w 1312863"/>
              <a:gd name="connsiteY5" fmla="*/ 954088 h 1265238"/>
              <a:gd name="connsiteX6" fmla="*/ 939800 w 1312863"/>
              <a:gd name="connsiteY6" fmla="*/ 1025526 h 1265238"/>
              <a:gd name="connsiteX7" fmla="*/ 979488 w 1312863"/>
              <a:gd name="connsiteY7" fmla="*/ 227013 h 1265238"/>
              <a:gd name="connsiteX8" fmla="*/ 1047750 w 1312863"/>
              <a:gd name="connsiteY8" fmla="*/ 346076 h 1265238"/>
              <a:gd name="connsiteX9" fmla="*/ 850900 w 1312863"/>
              <a:gd name="connsiteY9" fmla="*/ 1077913 h 1265238"/>
              <a:gd name="connsiteX10" fmla="*/ 730250 w 1312863"/>
              <a:gd name="connsiteY10" fmla="*/ 1146176 h 1265238"/>
              <a:gd name="connsiteX11" fmla="*/ 854075 w 1312863"/>
              <a:gd name="connsiteY11" fmla="*/ 20638 h 1265238"/>
              <a:gd name="connsiteX12" fmla="*/ 927100 w 1312863"/>
              <a:gd name="connsiteY12" fmla="*/ 141288 h 1265238"/>
              <a:gd name="connsiteX13" fmla="*/ 646112 w 1312863"/>
              <a:gd name="connsiteY13" fmla="*/ 1196976 h 1265238"/>
              <a:gd name="connsiteX14" fmla="*/ 520700 w 1312863"/>
              <a:gd name="connsiteY14" fmla="*/ 1265238 h 1265238"/>
              <a:gd name="connsiteX15" fmla="*/ 461963 w 1312863"/>
              <a:gd name="connsiteY15" fmla="*/ 192087 h 1265238"/>
              <a:gd name="connsiteX16" fmla="*/ 581026 w 1312863"/>
              <a:gd name="connsiteY16" fmla="*/ 123825 h 1265238"/>
              <a:gd name="connsiteX17" fmla="*/ 333376 w 1312863"/>
              <a:gd name="connsiteY17" fmla="*/ 1038225 h 1265238"/>
              <a:gd name="connsiteX18" fmla="*/ 265113 w 1312863"/>
              <a:gd name="connsiteY18" fmla="*/ 919162 h 1265238"/>
              <a:gd name="connsiteX19" fmla="*/ 252413 w 1312863"/>
              <a:gd name="connsiteY19" fmla="*/ 312738 h 1265238"/>
              <a:gd name="connsiteX20" fmla="*/ 371475 w 1312863"/>
              <a:gd name="connsiteY20" fmla="*/ 244475 h 1265238"/>
              <a:gd name="connsiteX21" fmla="*/ 214313 w 1312863"/>
              <a:gd name="connsiteY21" fmla="*/ 830263 h 1265238"/>
              <a:gd name="connsiteX22" fmla="*/ 146051 w 1312863"/>
              <a:gd name="connsiteY22" fmla="*/ 709613 h 1265238"/>
              <a:gd name="connsiteX23" fmla="*/ 0 w 1312863"/>
              <a:gd name="connsiteY23" fmla="*/ 457200 h 1265238"/>
              <a:gd name="connsiteX24" fmla="*/ 166688 w 1312863"/>
              <a:gd name="connsiteY24" fmla="*/ 363538 h 1265238"/>
              <a:gd name="connsiteX25" fmla="*/ 93662 w 1312863"/>
              <a:gd name="connsiteY25" fmla="*/ 623888 h 1265238"/>
              <a:gd name="connsiteX26" fmla="*/ 785813 w 1312863"/>
              <a:gd name="connsiteY26" fmla="*/ 0 h 1265238"/>
              <a:gd name="connsiteX27" fmla="*/ 452437 w 1312863"/>
              <a:gd name="connsiteY27" fmla="*/ 1244600 h 1265238"/>
              <a:gd name="connsiteX28" fmla="*/ 384175 w 1312863"/>
              <a:gd name="connsiteY28" fmla="*/ 1123950 h 1265238"/>
              <a:gd name="connsiteX29" fmla="*/ 666750 w 1312863"/>
              <a:gd name="connsiteY29" fmla="*/ 73025 h 12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12863" h="1265238">
                <a:moveTo>
                  <a:pt x="1217613" y="641350"/>
                </a:moveTo>
                <a:lnTo>
                  <a:pt x="1312863" y="808038"/>
                </a:lnTo>
                <a:lnTo>
                  <a:pt x="1146175" y="906463"/>
                </a:lnTo>
                <a:close/>
                <a:moveTo>
                  <a:pt x="1098550" y="436563"/>
                </a:moveTo>
                <a:lnTo>
                  <a:pt x="1166813" y="555626"/>
                </a:lnTo>
                <a:lnTo>
                  <a:pt x="1060450" y="954088"/>
                </a:lnTo>
                <a:lnTo>
                  <a:pt x="939800" y="1025526"/>
                </a:lnTo>
                <a:close/>
                <a:moveTo>
                  <a:pt x="979488" y="227013"/>
                </a:moveTo>
                <a:lnTo>
                  <a:pt x="1047750" y="346076"/>
                </a:lnTo>
                <a:lnTo>
                  <a:pt x="850900" y="1077913"/>
                </a:lnTo>
                <a:lnTo>
                  <a:pt x="730250" y="1146176"/>
                </a:lnTo>
                <a:close/>
                <a:moveTo>
                  <a:pt x="854075" y="20638"/>
                </a:moveTo>
                <a:lnTo>
                  <a:pt x="927100" y="141288"/>
                </a:lnTo>
                <a:lnTo>
                  <a:pt x="646112" y="1196976"/>
                </a:lnTo>
                <a:lnTo>
                  <a:pt x="520700" y="1265238"/>
                </a:lnTo>
                <a:close/>
                <a:moveTo>
                  <a:pt x="461963" y="192087"/>
                </a:moveTo>
                <a:lnTo>
                  <a:pt x="581026" y="123825"/>
                </a:lnTo>
                <a:lnTo>
                  <a:pt x="333376" y="1038225"/>
                </a:lnTo>
                <a:lnTo>
                  <a:pt x="265113" y="919162"/>
                </a:lnTo>
                <a:close/>
                <a:moveTo>
                  <a:pt x="252413" y="312738"/>
                </a:moveTo>
                <a:lnTo>
                  <a:pt x="371475" y="244475"/>
                </a:lnTo>
                <a:lnTo>
                  <a:pt x="214313" y="830263"/>
                </a:lnTo>
                <a:lnTo>
                  <a:pt x="146051" y="709613"/>
                </a:lnTo>
                <a:close/>
                <a:moveTo>
                  <a:pt x="0" y="457200"/>
                </a:moveTo>
                <a:lnTo>
                  <a:pt x="166688" y="363538"/>
                </a:lnTo>
                <a:lnTo>
                  <a:pt x="93662" y="623888"/>
                </a:lnTo>
                <a:close/>
                <a:moveTo>
                  <a:pt x="785813" y="0"/>
                </a:moveTo>
                <a:lnTo>
                  <a:pt x="452437" y="1244600"/>
                </a:lnTo>
                <a:lnTo>
                  <a:pt x="384175" y="1123950"/>
                </a:lnTo>
                <a:lnTo>
                  <a:pt x="666750" y="73025"/>
                </a:lnTo>
                <a:close/>
              </a:path>
            </a:pathLst>
          </a:custGeom>
          <a:solidFill>
            <a:srgbClr val="748773">
              <a:alpha val="3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8226EF-5B72-4D20-BD44-7666EF7BE1E8}"/>
              </a:ext>
            </a:extLst>
          </p:cNvPr>
          <p:cNvSpPr/>
          <p:nvPr/>
        </p:nvSpPr>
        <p:spPr>
          <a:xfrm>
            <a:off x="1501878" y="1592826"/>
            <a:ext cx="9188245" cy="3657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635000" dir="2700000" sx="85000" sy="8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34ED8-71E2-4234-8D61-C2DD1F1A2411}"/>
              </a:ext>
            </a:extLst>
          </p:cNvPr>
          <p:cNvSpPr txBox="1"/>
          <p:nvPr/>
        </p:nvSpPr>
        <p:spPr>
          <a:xfrm>
            <a:off x="2063006" y="3132057"/>
            <a:ext cx="47252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Webserver</a:t>
            </a:r>
          </a:p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&amp; Interface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0E272B-0F68-4F13-848E-25AD993AF8EC}"/>
              </a:ext>
            </a:extLst>
          </p:cNvPr>
          <p:cNvSpPr/>
          <p:nvPr/>
        </p:nvSpPr>
        <p:spPr>
          <a:xfrm flipH="1" flipV="1">
            <a:off x="5741602" y="1592826"/>
            <a:ext cx="4948523" cy="3657600"/>
          </a:xfrm>
          <a:custGeom>
            <a:avLst/>
            <a:gdLst>
              <a:gd name="connsiteX0" fmla="*/ 4948523 w 4948523"/>
              <a:gd name="connsiteY0" fmla="*/ 3657600 h 3657600"/>
              <a:gd name="connsiteX1" fmla="*/ 0 w 4948523"/>
              <a:gd name="connsiteY1" fmla="*/ 3657600 h 3657600"/>
              <a:gd name="connsiteX2" fmla="*/ 0 w 4948523"/>
              <a:gd name="connsiteY2" fmla="*/ 0 h 3657600"/>
              <a:gd name="connsiteX3" fmla="*/ 1290923 w 4948523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523" h="3657600">
                <a:moveTo>
                  <a:pt x="4948523" y="3657600"/>
                </a:moveTo>
                <a:lnTo>
                  <a:pt x="0" y="3657600"/>
                </a:lnTo>
                <a:lnTo>
                  <a:pt x="0" y="0"/>
                </a:lnTo>
                <a:lnTo>
                  <a:pt x="1290923" y="0"/>
                </a:lnTo>
                <a:close/>
              </a:path>
            </a:pathLst>
          </a:cu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13B8ED-B356-4717-82DB-25F48F288038}"/>
              </a:ext>
            </a:extLst>
          </p:cNvPr>
          <p:cNvSpPr txBox="1"/>
          <p:nvPr/>
        </p:nvSpPr>
        <p:spPr>
          <a:xfrm>
            <a:off x="7516760" y="2247849"/>
            <a:ext cx="294968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9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13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5">
            <a:extLst>
              <a:ext uri="{FF2B5EF4-FFF2-40B4-BE49-F238E27FC236}">
                <a16:creationId xmlns:a16="http://schemas.microsoft.com/office/drawing/2014/main" id="{CF3C6FF1-AA17-47AF-B357-24730E90C137}"/>
              </a:ext>
            </a:extLst>
          </p:cNvPr>
          <p:cNvSpPr txBox="1"/>
          <p:nvPr/>
        </p:nvSpPr>
        <p:spPr>
          <a:xfrm>
            <a:off x="507020" y="6295892"/>
            <a:ext cx="2103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pc="300" dirty="0">
                <a:solidFill>
                  <a:schemeClr val="bg1">
                    <a:lumMod val="75000"/>
                  </a:schemeClr>
                </a:solidFill>
              </a:rPr>
              <a:t>2020 ©ypppt!</a:t>
            </a:r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9F4F2F84-CFD4-4BE7-9CC0-E1925F717D1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6" b="3636"/>
          <a:stretch/>
        </p:blipFill>
        <p:spPr>
          <a:xfrm>
            <a:off x="3124312" y="384978"/>
            <a:ext cx="2516134" cy="2658014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BA1259D-2883-46E9-A64D-8CA76CCC447B}"/>
              </a:ext>
            </a:extLst>
          </p:cNvPr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74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755E11-335E-41BB-9334-EFBE79078F11}"/>
              </a:ext>
            </a:extLst>
          </p:cNvPr>
          <p:cNvSpPr txBox="1"/>
          <p:nvPr/>
        </p:nvSpPr>
        <p:spPr>
          <a:xfrm>
            <a:off x="5916583" y="919334"/>
            <a:ext cx="64548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+mj-lt"/>
              </a:rPr>
              <a:t>Web 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+mj-lt"/>
              </a:rPr>
              <a:t>development 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+mj-lt"/>
              </a:rPr>
              <a:t>tools</a:t>
            </a:r>
          </a:p>
        </p:txBody>
      </p:sp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39C35301-427E-40A7-BF1E-531054BF58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8" r="20408"/>
          <a:stretch/>
        </p:blipFill>
        <p:spPr>
          <a:xfrm>
            <a:off x="849395" y="384978"/>
            <a:ext cx="1370492" cy="1590921"/>
          </a:xfr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AAA5E69-1601-4E09-A30F-93395568C0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" t="9839" r="2036"/>
          <a:stretch/>
        </p:blipFill>
        <p:spPr>
          <a:xfrm>
            <a:off x="0" y="3429000"/>
            <a:ext cx="6860667" cy="3429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97E1303-9644-4269-BAD5-D49DCF37AC92}"/>
              </a:ext>
            </a:extLst>
          </p:cNvPr>
          <p:cNvSpPr txBox="1"/>
          <p:nvPr/>
        </p:nvSpPr>
        <p:spPr>
          <a:xfrm>
            <a:off x="8683657" y="4977236"/>
            <a:ext cx="1789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Search box</a:t>
            </a:r>
            <a:endParaRPr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73CD10-A507-419F-B1DA-952FD978602D}"/>
              </a:ext>
            </a:extLst>
          </p:cNvPr>
          <p:cNvSpPr txBox="1"/>
          <p:nvPr/>
        </p:nvSpPr>
        <p:spPr>
          <a:xfrm>
            <a:off x="8683657" y="5926560"/>
            <a:ext cx="130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Table</a:t>
            </a:r>
            <a:endParaRPr lang="zh-CN" altLang="en-US" sz="2400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251F4F7C-EB0A-4B64-B77B-45CFEE1FF029}"/>
              </a:ext>
            </a:extLst>
          </p:cNvPr>
          <p:cNvSpPr/>
          <p:nvPr/>
        </p:nvSpPr>
        <p:spPr>
          <a:xfrm>
            <a:off x="7305298" y="5060368"/>
            <a:ext cx="952107" cy="2030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784AF78F-DB7A-41AE-AE3F-7C9163AC57F3}"/>
              </a:ext>
            </a:extLst>
          </p:cNvPr>
          <p:cNvSpPr/>
          <p:nvPr/>
        </p:nvSpPr>
        <p:spPr>
          <a:xfrm>
            <a:off x="7296108" y="6009691"/>
            <a:ext cx="952107" cy="2030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django">
            <a:extLst>
              <a:ext uri="{FF2B5EF4-FFF2-40B4-BE49-F238E27FC236}">
                <a16:creationId xmlns:a16="http://schemas.microsoft.com/office/drawing/2014/main" id="{AEDDB29F-709F-45A6-8652-6B1D940F6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95" y="2226199"/>
            <a:ext cx="2095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7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16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8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0429D8B8-1679-4743-84BD-DE1342031D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2" r="13222"/>
          <a:stretch>
            <a:fillRect/>
          </a:stretch>
        </p:blipFill>
        <p:spPr/>
      </p:pic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D47C3817-BA6A-4F7F-A6A5-3ACBE03E3BD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361" b="25361"/>
          <a:stretch>
            <a:fillRect/>
          </a:stretch>
        </p:blipFill>
        <p:spPr>
          <a:xfrm>
            <a:off x="5741988" y="1592263"/>
            <a:ext cx="4948237" cy="3657600"/>
          </a:xfr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4C49F0B-9248-41AD-969E-C0BE6DB86040}"/>
              </a:ext>
            </a:extLst>
          </p:cNvPr>
          <p:cNvSpPr>
            <a:spLocks/>
          </p:cNvSpPr>
          <p:nvPr/>
        </p:nvSpPr>
        <p:spPr bwMode="auto">
          <a:xfrm rot="1800000">
            <a:off x="579483" y="3969688"/>
            <a:ext cx="2153682" cy="2075556"/>
          </a:xfrm>
          <a:custGeom>
            <a:avLst/>
            <a:gdLst>
              <a:gd name="connsiteX0" fmla="*/ 1217613 w 1312863"/>
              <a:gd name="connsiteY0" fmla="*/ 641350 h 1265238"/>
              <a:gd name="connsiteX1" fmla="*/ 1312863 w 1312863"/>
              <a:gd name="connsiteY1" fmla="*/ 808038 h 1265238"/>
              <a:gd name="connsiteX2" fmla="*/ 1146175 w 1312863"/>
              <a:gd name="connsiteY2" fmla="*/ 906463 h 1265238"/>
              <a:gd name="connsiteX3" fmla="*/ 1098550 w 1312863"/>
              <a:gd name="connsiteY3" fmla="*/ 436563 h 1265238"/>
              <a:gd name="connsiteX4" fmla="*/ 1166813 w 1312863"/>
              <a:gd name="connsiteY4" fmla="*/ 555626 h 1265238"/>
              <a:gd name="connsiteX5" fmla="*/ 1060450 w 1312863"/>
              <a:gd name="connsiteY5" fmla="*/ 954088 h 1265238"/>
              <a:gd name="connsiteX6" fmla="*/ 939800 w 1312863"/>
              <a:gd name="connsiteY6" fmla="*/ 1025526 h 1265238"/>
              <a:gd name="connsiteX7" fmla="*/ 979488 w 1312863"/>
              <a:gd name="connsiteY7" fmla="*/ 227013 h 1265238"/>
              <a:gd name="connsiteX8" fmla="*/ 1047750 w 1312863"/>
              <a:gd name="connsiteY8" fmla="*/ 346076 h 1265238"/>
              <a:gd name="connsiteX9" fmla="*/ 850900 w 1312863"/>
              <a:gd name="connsiteY9" fmla="*/ 1077913 h 1265238"/>
              <a:gd name="connsiteX10" fmla="*/ 730250 w 1312863"/>
              <a:gd name="connsiteY10" fmla="*/ 1146176 h 1265238"/>
              <a:gd name="connsiteX11" fmla="*/ 854075 w 1312863"/>
              <a:gd name="connsiteY11" fmla="*/ 20638 h 1265238"/>
              <a:gd name="connsiteX12" fmla="*/ 927100 w 1312863"/>
              <a:gd name="connsiteY12" fmla="*/ 141288 h 1265238"/>
              <a:gd name="connsiteX13" fmla="*/ 646112 w 1312863"/>
              <a:gd name="connsiteY13" fmla="*/ 1196976 h 1265238"/>
              <a:gd name="connsiteX14" fmla="*/ 520700 w 1312863"/>
              <a:gd name="connsiteY14" fmla="*/ 1265238 h 1265238"/>
              <a:gd name="connsiteX15" fmla="*/ 461963 w 1312863"/>
              <a:gd name="connsiteY15" fmla="*/ 192087 h 1265238"/>
              <a:gd name="connsiteX16" fmla="*/ 581026 w 1312863"/>
              <a:gd name="connsiteY16" fmla="*/ 123825 h 1265238"/>
              <a:gd name="connsiteX17" fmla="*/ 333376 w 1312863"/>
              <a:gd name="connsiteY17" fmla="*/ 1038225 h 1265238"/>
              <a:gd name="connsiteX18" fmla="*/ 265113 w 1312863"/>
              <a:gd name="connsiteY18" fmla="*/ 919162 h 1265238"/>
              <a:gd name="connsiteX19" fmla="*/ 252413 w 1312863"/>
              <a:gd name="connsiteY19" fmla="*/ 312738 h 1265238"/>
              <a:gd name="connsiteX20" fmla="*/ 371475 w 1312863"/>
              <a:gd name="connsiteY20" fmla="*/ 244475 h 1265238"/>
              <a:gd name="connsiteX21" fmla="*/ 214313 w 1312863"/>
              <a:gd name="connsiteY21" fmla="*/ 830263 h 1265238"/>
              <a:gd name="connsiteX22" fmla="*/ 146051 w 1312863"/>
              <a:gd name="connsiteY22" fmla="*/ 709613 h 1265238"/>
              <a:gd name="connsiteX23" fmla="*/ 0 w 1312863"/>
              <a:gd name="connsiteY23" fmla="*/ 457200 h 1265238"/>
              <a:gd name="connsiteX24" fmla="*/ 166688 w 1312863"/>
              <a:gd name="connsiteY24" fmla="*/ 363538 h 1265238"/>
              <a:gd name="connsiteX25" fmla="*/ 93662 w 1312863"/>
              <a:gd name="connsiteY25" fmla="*/ 623888 h 1265238"/>
              <a:gd name="connsiteX26" fmla="*/ 785813 w 1312863"/>
              <a:gd name="connsiteY26" fmla="*/ 0 h 1265238"/>
              <a:gd name="connsiteX27" fmla="*/ 452437 w 1312863"/>
              <a:gd name="connsiteY27" fmla="*/ 1244600 h 1265238"/>
              <a:gd name="connsiteX28" fmla="*/ 384175 w 1312863"/>
              <a:gd name="connsiteY28" fmla="*/ 1123950 h 1265238"/>
              <a:gd name="connsiteX29" fmla="*/ 666750 w 1312863"/>
              <a:gd name="connsiteY29" fmla="*/ 73025 h 12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12863" h="1265238">
                <a:moveTo>
                  <a:pt x="1217613" y="641350"/>
                </a:moveTo>
                <a:lnTo>
                  <a:pt x="1312863" y="808038"/>
                </a:lnTo>
                <a:lnTo>
                  <a:pt x="1146175" y="906463"/>
                </a:lnTo>
                <a:close/>
                <a:moveTo>
                  <a:pt x="1098550" y="436563"/>
                </a:moveTo>
                <a:lnTo>
                  <a:pt x="1166813" y="555626"/>
                </a:lnTo>
                <a:lnTo>
                  <a:pt x="1060450" y="954088"/>
                </a:lnTo>
                <a:lnTo>
                  <a:pt x="939800" y="1025526"/>
                </a:lnTo>
                <a:close/>
                <a:moveTo>
                  <a:pt x="979488" y="227013"/>
                </a:moveTo>
                <a:lnTo>
                  <a:pt x="1047750" y="346076"/>
                </a:lnTo>
                <a:lnTo>
                  <a:pt x="850900" y="1077913"/>
                </a:lnTo>
                <a:lnTo>
                  <a:pt x="730250" y="1146176"/>
                </a:lnTo>
                <a:close/>
                <a:moveTo>
                  <a:pt x="854075" y="20638"/>
                </a:moveTo>
                <a:lnTo>
                  <a:pt x="927100" y="141288"/>
                </a:lnTo>
                <a:lnTo>
                  <a:pt x="646112" y="1196976"/>
                </a:lnTo>
                <a:lnTo>
                  <a:pt x="520700" y="1265238"/>
                </a:lnTo>
                <a:close/>
                <a:moveTo>
                  <a:pt x="461963" y="192087"/>
                </a:moveTo>
                <a:lnTo>
                  <a:pt x="581026" y="123825"/>
                </a:lnTo>
                <a:lnTo>
                  <a:pt x="333376" y="1038225"/>
                </a:lnTo>
                <a:lnTo>
                  <a:pt x="265113" y="919162"/>
                </a:lnTo>
                <a:close/>
                <a:moveTo>
                  <a:pt x="252413" y="312738"/>
                </a:moveTo>
                <a:lnTo>
                  <a:pt x="371475" y="244475"/>
                </a:lnTo>
                <a:lnTo>
                  <a:pt x="214313" y="830263"/>
                </a:lnTo>
                <a:lnTo>
                  <a:pt x="146051" y="709613"/>
                </a:lnTo>
                <a:close/>
                <a:moveTo>
                  <a:pt x="0" y="457200"/>
                </a:moveTo>
                <a:lnTo>
                  <a:pt x="166688" y="363538"/>
                </a:lnTo>
                <a:lnTo>
                  <a:pt x="93662" y="623888"/>
                </a:lnTo>
                <a:close/>
                <a:moveTo>
                  <a:pt x="785813" y="0"/>
                </a:moveTo>
                <a:lnTo>
                  <a:pt x="452437" y="1244600"/>
                </a:lnTo>
                <a:lnTo>
                  <a:pt x="384175" y="1123950"/>
                </a:lnTo>
                <a:lnTo>
                  <a:pt x="666750" y="73025"/>
                </a:lnTo>
                <a:close/>
              </a:path>
            </a:pathLst>
          </a:custGeom>
          <a:solidFill>
            <a:srgbClr val="748773">
              <a:alpha val="3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8226EF-5B72-4D20-BD44-7666EF7BE1E8}"/>
              </a:ext>
            </a:extLst>
          </p:cNvPr>
          <p:cNvSpPr/>
          <p:nvPr/>
        </p:nvSpPr>
        <p:spPr>
          <a:xfrm>
            <a:off x="1501878" y="1592826"/>
            <a:ext cx="9188245" cy="3657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635000" dir="2700000" sx="85000" sy="8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834ED8-71E2-4234-8D61-C2DD1F1A2411}"/>
              </a:ext>
            </a:extLst>
          </p:cNvPr>
          <p:cNvSpPr txBox="1"/>
          <p:nvPr/>
        </p:nvSpPr>
        <p:spPr>
          <a:xfrm>
            <a:off x="2063006" y="3132057"/>
            <a:ext cx="47252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Text files collection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0E272B-0F68-4F13-848E-25AD993AF8EC}"/>
              </a:ext>
            </a:extLst>
          </p:cNvPr>
          <p:cNvSpPr/>
          <p:nvPr/>
        </p:nvSpPr>
        <p:spPr>
          <a:xfrm flipH="1" flipV="1">
            <a:off x="5741602" y="1592826"/>
            <a:ext cx="4948523" cy="3657600"/>
          </a:xfrm>
          <a:custGeom>
            <a:avLst/>
            <a:gdLst>
              <a:gd name="connsiteX0" fmla="*/ 4948523 w 4948523"/>
              <a:gd name="connsiteY0" fmla="*/ 3657600 h 3657600"/>
              <a:gd name="connsiteX1" fmla="*/ 0 w 4948523"/>
              <a:gd name="connsiteY1" fmla="*/ 3657600 h 3657600"/>
              <a:gd name="connsiteX2" fmla="*/ 0 w 4948523"/>
              <a:gd name="connsiteY2" fmla="*/ 0 h 3657600"/>
              <a:gd name="connsiteX3" fmla="*/ 1290923 w 4948523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523" h="3657600">
                <a:moveTo>
                  <a:pt x="4948523" y="3657600"/>
                </a:moveTo>
                <a:lnTo>
                  <a:pt x="0" y="3657600"/>
                </a:lnTo>
                <a:lnTo>
                  <a:pt x="0" y="0"/>
                </a:lnTo>
                <a:lnTo>
                  <a:pt x="1290923" y="0"/>
                </a:lnTo>
                <a:close/>
              </a:path>
            </a:pathLst>
          </a:custGeom>
          <a:solidFill>
            <a:srgbClr val="74877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13B8ED-B356-4717-82DB-25F48F288038}"/>
              </a:ext>
            </a:extLst>
          </p:cNvPr>
          <p:cNvSpPr txBox="1"/>
          <p:nvPr/>
        </p:nvSpPr>
        <p:spPr>
          <a:xfrm>
            <a:off x="7516760" y="2247849"/>
            <a:ext cx="294968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29" name="Rectangle: Rounded Corners 27">
            <a:extLst>
              <a:ext uri="{FF2B5EF4-FFF2-40B4-BE49-F238E27FC236}">
                <a16:creationId xmlns:a16="http://schemas.microsoft.com/office/drawing/2014/main" id="{89D87488-DC22-4727-8DFA-57D4C1CE01A0}"/>
              </a:ext>
            </a:extLst>
          </p:cNvPr>
          <p:cNvSpPr/>
          <p:nvPr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AA1A519-CFDE-4DE8-996A-460A83AF637F}"/>
              </a:ext>
            </a:extLst>
          </p:cNvPr>
          <p:cNvGrpSpPr/>
          <p:nvPr/>
        </p:nvGrpSpPr>
        <p:grpSpPr>
          <a:xfrm>
            <a:off x="3736581" y="7363056"/>
            <a:ext cx="2359419" cy="2359419"/>
            <a:chOff x="3585226" y="3197456"/>
            <a:chExt cx="2359419" cy="2359419"/>
          </a:xfrm>
        </p:grpSpPr>
        <p:sp>
          <p:nvSpPr>
            <p:cNvPr id="19" name="Oval 17">
              <a:extLst>
                <a:ext uri="{FF2B5EF4-FFF2-40B4-BE49-F238E27FC236}">
                  <a16:creationId xmlns:a16="http://schemas.microsoft.com/office/drawing/2014/main" id="{87022A15-8EDE-4C3A-A38E-C54131A34853}"/>
                </a:ext>
              </a:extLst>
            </p:cNvPr>
            <p:cNvSpPr/>
            <p:nvPr/>
          </p:nvSpPr>
          <p:spPr>
            <a:xfrm>
              <a:off x="3585226" y="3197456"/>
              <a:ext cx="2359419" cy="23594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73100" dist="381000" dir="2700000" sx="85000" sy="85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8">
              <a:extLst>
                <a:ext uri="{FF2B5EF4-FFF2-40B4-BE49-F238E27FC236}">
                  <a16:creationId xmlns:a16="http://schemas.microsoft.com/office/drawing/2014/main" id="{C889E322-9117-4785-B6A3-C5F7BBEBD0F4}"/>
                </a:ext>
              </a:extLst>
            </p:cNvPr>
            <p:cNvSpPr txBox="1"/>
            <p:nvPr/>
          </p:nvSpPr>
          <p:spPr>
            <a:xfrm>
              <a:off x="3881772" y="4017775"/>
              <a:ext cx="17663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Roboto Light" panose="02000000000000000000" pitchFamily="2" charset="0"/>
                </a:rPr>
                <a:t>To believe, </a:t>
              </a:r>
            </a:p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Roboto Light" panose="02000000000000000000" pitchFamily="2" charset="0"/>
                </a:rPr>
                <a:t>To go beyond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9989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FE7796E8-B20E-4B64-8189-5A5B77B08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 r="3112"/>
          <a:stretch>
            <a:fillRect/>
          </a:stretch>
        </p:blipFill>
        <p:spPr/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E66F95A7-8A89-4F4B-9B6D-6DEA1DC43242}"/>
              </a:ext>
            </a:extLst>
          </p:cNvPr>
          <p:cNvGrpSpPr/>
          <p:nvPr/>
        </p:nvGrpSpPr>
        <p:grpSpPr>
          <a:xfrm>
            <a:off x="6567154" y="1972698"/>
            <a:ext cx="4385188" cy="2449515"/>
            <a:chOff x="6750080" y="1488305"/>
            <a:chExt cx="4385188" cy="244951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9E5507-A9E4-493A-870F-A2C4CFB39C7A}"/>
                </a:ext>
              </a:extLst>
            </p:cNvPr>
            <p:cNvSpPr txBox="1"/>
            <p:nvPr/>
          </p:nvSpPr>
          <p:spPr>
            <a:xfrm>
              <a:off x="6750080" y="1777001"/>
              <a:ext cx="43851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High-quality,</a:t>
              </a:r>
            </a:p>
            <a:p>
              <a:r>
                <a:rPr 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     our </a:t>
              </a:r>
              <a:r>
                <a:rPr lang="en-US" sz="4400" b="1" dirty="0">
                  <a:solidFill>
                    <a:srgbClr val="C00000"/>
                  </a:solidFill>
                  <a:latin typeface="+mj-lt"/>
                </a:rPr>
                <a:t>Attitude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A9F150-42AD-4B39-93A4-F768DD319A4D}"/>
                </a:ext>
              </a:extLst>
            </p:cNvPr>
            <p:cNvSpPr txBox="1"/>
            <p:nvPr/>
          </p:nvSpPr>
          <p:spPr>
            <a:xfrm>
              <a:off x="6750080" y="1488305"/>
              <a:ext cx="4279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ea typeface="Roboto Light" panose="02000000000000000000" pitchFamily="2" charset="0"/>
                </a:rPr>
                <a:t>A good First Step Solving half of the problem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228600-865D-4BEE-B015-A6CAF58040A6}"/>
                </a:ext>
              </a:extLst>
            </p:cNvPr>
            <p:cNvSpPr txBox="1"/>
            <p:nvPr/>
          </p:nvSpPr>
          <p:spPr>
            <a:xfrm>
              <a:off x="6750080" y="3599266"/>
              <a:ext cx="43851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Roboto Light" panose="02000000000000000000" pitchFamily="2" charset="0"/>
                </a:rPr>
                <a:t>Our Data Preprocessing – Text collection</a:t>
              </a:r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B0A4F7B-4187-4375-AE70-09065CDABD2A}"/>
              </a:ext>
            </a:extLst>
          </p:cNvPr>
          <p:cNvSpPr/>
          <p:nvPr/>
        </p:nvSpPr>
        <p:spPr>
          <a:xfrm>
            <a:off x="9806923" y="542441"/>
            <a:ext cx="3282384" cy="936201"/>
          </a:xfrm>
          <a:custGeom>
            <a:avLst/>
            <a:gdLst>
              <a:gd name="connsiteX0" fmla="*/ 883566 w 5616256"/>
              <a:gd name="connsiteY0" fmla="*/ 0 h 1601868"/>
              <a:gd name="connsiteX1" fmla="*/ 1525017 w 5616256"/>
              <a:gd name="connsiteY1" fmla="*/ 642359 h 1601868"/>
              <a:gd name="connsiteX2" fmla="*/ 2166084 w 5616256"/>
              <a:gd name="connsiteY2" fmla="*/ 163 h 1601868"/>
              <a:gd name="connsiteX3" fmla="*/ 2808826 w 5616256"/>
              <a:gd name="connsiteY3" fmla="*/ 643267 h 1601868"/>
              <a:gd name="connsiteX4" fmla="*/ 3452949 w 5616256"/>
              <a:gd name="connsiteY4" fmla="*/ 252 h 1601868"/>
              <a:gd name="connsiteX5" fmla="*/ 4094672 w 5616256"/>
              <a:gd name="connsiteY5" fmla="*/ 643630 h 1601868"/>
              <a:gd name="connsiteX6" fmla="*/ 4735739 w 5616256"/>
              <a:gd name="connsiteY6" fmla="*/ 1434 h 1601868"/>
              <a:gd name="connsiteX7" fmla="*/ 5616256 w 5616256"/>
              <a:gd name="connsiteY7" fmla="*/ 884254 h 1601868"/>
              <a:gd name="connsiteX8" fmla="*/ 5138661 w 5616256"/>
              <a:gd name="connsiteY8" fmla="*/ 1362587 h 1601868"/>
              <a:gd name="connsiteX9" fmla="*/ 4736003 w 5616256"/>
              <a:gd name="connsiteY9" fmla="*/ 959672 h 1601868"/>
              <a:gd name="connsiteX10" fmla="*/ 4094936 w 5616256"/>
              <a:gd name="connsiteY10" fmla="*/ 1601868 h 1601868"/>
              <a:gd name="connsiteX11" fmla="*/ 3452194 w 5616256"/>
              <a:gd name="connsiteY11" fmla="*/ 958763 h 1601868"/>
              <a:gd name="connsiteX12" fmla="*/ 2811127 w 5616256"/>
              <a:gd name="connsiteY12" fmla="*/ 1600960 h 1601868"/>
              <a:gd name="connsiteX13" fmla="*/ 2166348 w 5616256"/>
              <a:gd name="connsiteY13" fmla="*/ 958401 h 1601868"/>
              <a:gd name="connsiteX14" fmla="*/ 1525281 w 5616256"/>
              <a:gd name="connsiteY14" fmla="*/ 1600597 h 1601868"/>
              <a:gd name="connsiteX15" fmla="*/ 883557 w 5616256"/>
              <a:gd name="connsiteY15" fmla="*/ 957220 h 1601868"/>
              <a:gd name="connsiteX16" fmla="*/ 478878 w 5616256"/>
              <a:gd name="connsiteY16" fmla="*/ 1361441 h 1601868"/>
              <a:gd name="connsiteX17" fmla="*/ 0 w 5616256"/>
              <a:gd name="connsiteY17" fmla="*/ 881809 h 160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16256" h="1601868">
                <a:moveTo>
                  <a:pt x="883566" y="0"/>
                </a:moveTo>
                <a:lnTo>
                  <a:pt x="1525017" y="642359"/>
                </a:lnTo>
                <a:lnTo>
                  <a:pt x="2166084" y="163"/>
                </a:lnTo>
                <a:lnTo>
                  <a:pt x="2808826" y="643267"/>
                </a:lnTo>
                <a:lnTo>
                  <a:pt x="3452949" y="252"/>
                </a:lnTo>
                <a:lnTo>
                  <a:pt x="4094672" y="643630"/>
                </a:lnTo>
                <a:lnTo>
                  <a:pt x="4735739" y="1434"/>
                </a:lnTo>
                <a:lnTo>
                  <a:pt x="5616256" y="884254"/>
                </a:lnTo>
                <a:lnTo>
                  <a:pt x="5138661" y="1362587"/>
                </a:lnTo>
                <a:lnTo>
                  <a:pt x="4736003" y="959672"/>
                </a:lnTo>
                <a:lnTo>
                  <a:pt x="4094936" y="1601868"/>
                </a:lnTo>
                <a:lnTo>
                  <a:pt x="3452194" y="958763"/>
                </a:lnTo>
                <a:lnTo>
                  <a:pt x="2811127" y="1600960"/>
                </a:lnTo>
                <a:lnTo>
                  <a:pt x="2166348" y="958401"/>
                </a:lnTo>
                <a:lnTo>
                  <a:pt x="1525281" y="1600597"/>
                </a:lnTo>
                <a:lnTo>
                  <a:pt x="883557" y="957220"/>
                </a:lnTo>
                <a:lnTo>
                  <a:pt x="478878" y="1361441"/>
                </a:lnTo>
                <a:lnTo>
                  <a:pt x="0" y="881809"/>
                </a:lnTo>
                <a:close/>
              </a:path>
            </a:pathLst>
          </a:custGeom>
          <a:solidFill>
            <a:srgbClr val="74877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354B83-A054-41EC-8AE1-2402BD08C3F5}"/>
              </a:ext>
            </a:extLst>
          </p:cNvPr>
          <p:cNvGrpSpPr/>
          <p:nvPr/>
        </p:nvGrpSpPr>
        <p:grpSpPr>
          <a:xfrm>
            <a:off x="848833" y="2697015"/>
            <a:ext cx="602813" cy="602813"/>
            <a:chOff x="848833" y="2754765"/>
            <a:chExt cx="602813" cy="60281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CD6599E-31DA-4FA7-AE1C-123EA05C03F4}"/>
                </a:ext>
              </a:extLst>
            </p:cNvPr>
            <p:cNvSpPr/>
            <p:nvPr/>
          </p:nvSpPr>
          <p:spPr>
            <a:xfrm>
              <a:off x="848833" y="2754765"/>
              <a:ext cx="602813" cy="602813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D571B92-363D-476F-9E28-18F28CA3D1D5}"/>
                </a:ext>
              </a:extLst>
            </p:cNvPr>
            <p:cNvGrpSpPr/>
            <p:nvPr/>
          </p:nvGrpSpPr>
          <p:grpSpPr>
            <a:xfrm>
              <a:off x="1032538" y="2938470"/>
              <a:ext cx="235402" cy="235402"/>
              <a:chOff x="8204317" y="2115665"/>
              <a:chExt cx="464344" cy="464344"/>
            </a:xfrm>
            <a:solidFill>
              <a:schemeClr val="bg1"/>
            </a:solidFill>
          </p:grpSpPr>
          <p:sp>
            <p:nvSpPr>
              <p:cNvPr id="21" name="AutoShape 81">
                <a:extLst>
                  <a:ext uri="{FF2B5EF4-FFF2-40B4-BE49-F238E27FC236}">
                    <a16:creationId xmlns:a16="http://schemas.microsoft.com/office/drawing/2014/main" id="{9359D61C-EA06-44C7-86AC-78979F45C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4317" y="2115665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" name="AutoShape 82">
                <a:extLst>
                  <a:ext uri="{FF2B5EF4-FFF2-40B4-BE49-F238E27FC236}">
                    <a16:creationId xmlns:a16="http://schemas.microsoft.com/office/drawing/2014/main" id="{1D5CDB2D-00C7-4A15-ACAD-F998D9B22C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7973" y="2492697"/>
                <a:ext cx="43657" cy="436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196DCC0-4410-47EC-A9D6-C130B4900BFD}"/>
              </a:ext>
            </a:extLst>
          </p:cNvPr>
          <p:cNvGrpSpPr/>
          <p:nvPr/>
        </p:nvGrpSpPr>
        <p:grpSpPr>
          <a:xfrm>
            <a:off x="1572027" y="4544582"/>
            <a:ext cx="1382987" cy="1382987"/>
            <a:chOff x="1572027" y="4602332"/>
            <a:chExt cx="1382987" cy="138298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5321631-36B1-4D6F-BB18-6CBB61892913}"/>
                </a:ext>
              </a:extLst>
            </p:cNvPr>
            <p:cNvSpPr/>
            <p:nvPr/>
          </p:nvSpPr>
          <p:spPr>
            <a:xfrm>
              <a:off x="1572027" y="4602332"/>
              <a:ext cx="1382987" cy="1382987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556CD3B-2C40-417B-97AD-8982F0CA5091}"/>
                </a:ext>
              </a:extLst>
            </p:cNvPr>
            <p:cNvGrpSpPr/>
            <p:nvPr/>
          </p:nvGrpSpPr>
          <p:grpSpPr>
            <a:xfrm>
              <a:off x="1673446" y="4935778"/>
              <a:ext cx="1180148" cy="909096"/>
              <a:chOff x="1667981" y="4770550"/>
              <a:chExt cx="1180148" cy="90909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CBB5B7-4375-44D9-8F6E-F66CBE6523C9}"/>
                  </a:ext>
                </a:extLst>
              </p:cNvPr>
              <p:cNvSpPr txBox="1"/>
              <p:nvPr/>
            </p:nvSpPr>
            <p:spPr>
              <a:xfrm>
                <a:off x="1667981" y="4770550"/>
                <a:ext cx="1180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+mj-lt"/>
                    <a:ea typeface="Roboto Light" panose="02000000000000000000" pitchFamily="2" charset="0"/>
                  </a:rPr>
                  <a:t>300%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5EDBD87-C759-4FC4-866B-E479DB6BA340}"/>
                  </a:ext>
                </a:extLst>
              </p:cNvPr>
              <p:cNvSpPr txBox="1"/>
              <p:nvPr/>
            </p:nvSpPr>
            <p:spPr>
              <a:xfrm>
                <a:off x="1667981" y="5217596"/>
                <a:ext cx="1180148" cy="462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sz="1100" dirty="0">
                    <a:solidFill>
                      <a:schemeClr val="bg1"/>
                    </a:solidFill>
                  </a:rPr>
                  <a:t>Transcend oneself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437ADFC-A81D-41AE-909E-D1D2B7A803B3}"/>
              </a:ext>
            </a:extLst>
          </p:cNvPr>
          <p:cNvGrpSpPr/>
          <p:nvPr/>
        </p:nvGrpSpPr>
        <p:grpSpPr>
          <a:xfrm>
            <a:off x="906655" y="3616841"/>
            <a:ext cx="904219" cy="904219"/>
            <a:chOff x="906655" y="3674591"/>
            <a:chExt cx="904219" cy="9042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A0EE943-C57B-4907-A08B-6E67284089D6}"/>
                </a:ext>
              </a:extLst>
            </p:cNvPr>
            <p:cNvSpPr/>
            <p:nvPr/>
          </p:nvSpPr>
          <p:spPr>
            <a:xfrm>
              <a:off x="906655" y="3674591"/>
              <a:ext cx="904219" cy="904219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A12029-B4FD-4379-8327-9440031F4433}"/>
                </a:ext>
              </a:extLst>
            </p:cNvPr>
            <p:cNvSpPr txBox="1"/>
            <p:nvPr/>
          </p:nvSpPr>
          <p:spPr>
            <a:xfrm>
              <a:off x="961970" y="3942034"/>
              <a:ext cx="793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</a:rPr>
                <a:t>100%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77931CA-9773-4941-BFCD-8CD0208E5B9E}"/>
              </a:ext>
            </a:extLst>
          </p:cNvPr>
          <p:cNvGrpSpPr/>
          <p:nvPr/>
        </p:nvGrpSpPr>
        <p:grpSpPr>
          <a:xfrm>
            <a:off x="3585226" y="3197456"/>
            <a:ext cx="2359419" cy="2359419"/>
            <a:chOff x="3585226" y="3197456"/>
            <a:chExt cx="2359419" cy="235941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38EA6EF-64A2-4F48-834D-2208FBCD7D7B}"/>
                </a:ext>
              </a:extLst>
            </p:cNvPr>
            <p:cNvSpPr/>
            <p:nvPr/>
          </p:nvSpPr>
          <p:spPr>
            <a:xfrm>
              <a:off x="3585226" y="3197456"/>
              <a:ext cx="2359419" cy="23594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73100" dist="381000" dir="2700000" sx="85000" sy="85000" algn="tl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C612B11-71E8-4988-A10F-4BC16F53226B}"/>
                </a:ext>
              </a:extLst>
            </p:cNvPr>
            <p:cNvSpPr txBox="1"/>
            <p:nvPr/>
          </p:nvSpPr>
          <p:spPr>
            <a:xfrm>
              <a:off x="3881772" y="4017775"/>
              <a:ext cx="17663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Roboto Light" panose="02000000000000000000" pitchFamily="2" charset="0"/>
                </a:rPr>
                <a:t>To believe, </a:t>
              </a:r>
            </a:p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Roboto Light" panose="02000000000000000000" pitchFamily="2" charset="0"/>
                </a:rPr>
                <a:t>To go beyond</a:t>
              </a:r>
            </a:p>
          </p:txBody>
        </p:sp>
      </p:grpSp>
      <p:grpSp>
        <p:nvGrpSpPr>
          <p:cNvPr id="31" name="Group 21">
            <a:extLst>
              <a:ext uri="{FF2B5EF4-FFF2-40B4-BE49-F238E27FC236}">
                <a16:creationId xmlns:a16="http://schemas.microsoft.com/office/drawing/2014/main" id="{794226B0-A8A1-429C-AF2C-EF1DD468092C}"/>
              </a:ext>
            </a:extLst>
          </p:cNvPr>
          <p:cNvGrpSpPr/>
          <p:nvPr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33" name="Freeform: Shape 22">
              <a:extLst>
                <a:ext uri="{FF2B5EF4-FFF2-40B4-BE49-F238E27FC236}">
                  <a16:creationId xmlns:a16="http://schemas.microsoft.com/office/drawing/2014/main" id="{2C470562-C1DD-4637-AE78-ADD1FCB6B9F1}"/>
                </a:ext>
              </a:extLst>
            </p:cNvPr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rgbClr val="748773">
                <a:alpha val="2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23">
              <a:extLst>
                <a:ext uri="{FF2B5EF4-FFF2-40B4-BE49-F238E27FC236}">
                  <a16:creationId xmlns:a16="http://schemas.microsoft.com/office/drawing/2014/main" id="{732F3F79-7728-48F9-B561-E52EF7F2CBD6}"/>
                </a:ext>
              </a:extLst>
            </p:cNvPr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solidFill>
              <a:srgbClr val="748773"/>
            </a:soli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24">
            <a:extLst>
              <a:ext uri="{FF2B5EF4-FFF2-40B4-BE49-F238E27FC236}">
                <a16:creationId xmlns:a16="http://schemas.microsoft.com/office/drawing/2014/main" id="{AAB46708-F131-46D7-B741-BB39DD9C6774}"/>
              </a:ext>
            </a:extLst>
          </p:cNvPr>
          <p:cNvSpPr txBox="1"/>
          <p:nvPr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9</a:t>
            </a:fld>
            <a:endParaRPr lang="id-ID" sz="1200" i="0" dirty="0">
              <a:solidFill>
                <a:schemeClr val="bg1"/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36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视频"/>
</p:tagLst>
</file>

<file path=ppt/theme/theme1.xml><?xml version="1.0" encoding="utf-8"?>
<a:theme xmlns:a="http://schemas.openxmlformats.org/drawingml/2006/main" name="Office Theme">
  <a:themeElements>
    <a:clrScheme name="Splash 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068A5"/>
      </a:accent1>
      <a:accent2>
        <a:srgbClr val="48A1FA"/>
      </a:accent2>
      <a:accent3>
        <a:srgbClr val="2ECCE4"/>
      </a:accent3>
      <a:accent4>
        <a:srgbClr val="EE589E"/>
      </a:accent4>
      <a:accent5>
        <a:srgbClr val="FF974E"/>
      </a:accent5>
      <a:accent6>
        <a:srgbClr val="CC56C4"/>
      </a:accent6>
      <a:hlink>
        <a:srgbClr val="0563C1"/>
      </a:hlink>
      <a:folHlink>
        <a:srgbClr val="954F72"/>
      </a:folHlink>
    </a:clrScheme>
    <a:fontScheme name="Custom 11">
      <a:majorFont>
        <a:latin typeface="Roboto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4621</TotalTime>
  <Words>521</Words>
  <Application>Microsoft Office PowerPoint</Application>
  <PresentationFormat>宽屏</PresentationFormat>
  <Paragraphs>228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Bebas</vt:lpstr>
      <vt:lpstr>Gill Sans</vt:lpstr>
      <vt:lpstr>等线</vt:lpstr>
      <vt:lpstr>方正正纤黑简体</vt:lpstr>
      <vt:lpstr>方正正准黑简体</vt:lpstr>
      <vt:lpstr>Aharoni</vt:lpstr>
      <vt:lpstr>Angsana New</vt:lpstr>
      <vt:lpstr>Arial</vt:lpstr>
      <vt:lpstr>Calibri</vt:lpstr>
      <vt:lpstr>Open Sans</vt:lpstr>
      <vt:lpstr>Roboto</vt:lpstr>
      <vt:lpstr>Segoe UI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许 嘉芸</cp:lastModifiedBy>
  <cp:revision>236</cp:revision>
  <dcterms:created xsi:type="dcterms:W3CDTF">2018-05-03T11:49:28Z</dcterms:created>
  <dcterms:modified xsi:type="dcterms:W3CDTF">2021-12-13T14:31:10Z</dcterms:modified>
</cp:coreProperties>
</file>